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3" r:id="rId7"/>
    <p:sldId id="262" r:id="rId8"/>
    <p:sldId id="261" r:id="rId9"/>
    <p:sldId id="260" r:id="rId10"/>
    <p:sldId id="265" r:id="rId11"/>
    <p:sldId id="271" r:id="rId12"/>
    <p:sldId id="274" r:id="rId13"/>
    <p:sldId id="269" r:id="rId14"/>
    <p:sldId id="270" r:id="rId15"/>
    <p:sldId id="272" r:id="rId16"/>
    <p:sldId id="267" r:id="rId17"/>
    <p:sldId id="266" r:id="rId1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FCF"/>
    <a:srgbClr val="FF8585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029" autoAdjust="0"/>
    <p:restoredTop sz="94671" autoAdjust="0"/>
  </p:normalViewPr>
  <p:slideViewPr>
    <p:cSldViewPr snapToGrid="0">
      <p:cViewPr varScale="1">
        <p:scale>
          <a:sx n="72" d="100"/>
          <a:sy n="72" d="100"/>
        </p:scale>
        <p:origin x="10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3C4950-BC29-4A6E-B2BF-47E994A66B7C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4410B14-08FE-43EB-8B63-1845C00713C0}">
      <dgm:prSet phldrT="[Texto]" custT="1"/>
      <dgm:spPr/>
      <dgm:t>
        <a:bodyPr/>
        <a:lstStyle/>
        <a:p>
          <a:r>
            <a:rPr lang="es-ES" sz="2200" b="1" dirty="0"/>
            <a:t>Protocolos accesibles</a:t>
          </a:r>
        </a:p>
      </dgm:t>
    </dgm:pt>
    <dgm:pt modelId="{F94A28C4-F11E-4AE3-86F3-E2FA72142AD5}" type="parTrans" cxnId="{FF2349D5-7324-4058-A593-A9CE4B72474E}">
      <dgm:prSet/>
      <dgm:spPr/>
      <dgm:t>
        <a:bodyPr/>
        <a:lstStyle/>
        <a:p>
          <a:endParaRPr lang="es-ES"/>
        </a:p>
      </dgm:t>
    </dgm:pt>
    <dgm:pt modelId="{87C74013-55B0-491E-A3D5-945F5C1734A3}" type="sibTrans" cxnId="{FF2349D5-7324-4058-A593-A9CE4B72474E}">
      <dgm:prSet/>
      <dgm:spPr/>
      <dgm:t>
        <a:bodyPr/>
        <a:lstStyle/>
        <a:p>
          <a:endParaRPr lang="es-ES"/>
        </a:p>
      </dgm:t>
    </dgm:pt>
    <dgm:pt modelId="{D62F7C49-C2D4-4D46-93E0-7EEEB61BA3AC}">
      <dgm:prSet phldrT="[Texto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Establecer:</a:t>
          </a:r>
        </a:p>
      </dgm:t>
    </dgm:pt>
    <dgm:pt modelId="{6F7A8FC0-5511-4C5C-9B82-315E87DA8959}" type="parTrans" cxnId="{5E917568-7E54-40C2-8B8E-85153461C206}">
      <dgm:prSet/>
      <dgm:spPr/>
      <dgm:t>
        <a:bodyPr/>
        <a:lstStyle/>
        <a:p>
          <a:endParaRPr lang="es-ES"/>
        </a:p>
      </dgm:t>
    </dgm:pt>
    <dgm:pt modelId="{469996A3-BB44-4F94-80BA-580FC6724B56}" type="sibTrans" cxnId="{5E917568-7E54-40C2-8B8E-85153461C206}">
      <dgm:prSet/>
      <dgm:spPr/>
      <dgm:t>
        <a:bodyPr/>
        <a:lstStyle/>
        <a:p>
          <a:endParaRPr lang="es-ES"/>
        </a:p>
      </dgm:t>
    </dgm:pt>
    <dgm:pt modelId="{D88AEEDB-10EC-4421-B462-A03D36818A69}">
      <dgm:prSet phldrT="[Texto]" custT="1"/>
      <dgm:spPr/>
      <dgm:t>
        <a:bodyPr/>
        <a:lstStyle/>
        <a:p>
          <a:r>
            <a:rPr lang="es-ES" sz="2200" b="1" dirty="0"/>
            <a:t>Capacitación</a:t>
          </a:r>
        </a:p>
      </dgm:t>
    </dgm:pt>
    <dgm:pt modelId="{5E44F491-3BAD-4696-BB86-B5CB57EF3377}" type="parTrans" cxnId="{F11A7919-95D7-49F6-A1E9-436BC829AA92}">
      <dgm:prSet/>
      <dgm:spPr/>
      <dgm:t>
        <a:bodyPr/>
        <a:lstStyle/>
        <a:p>
          <a:endParaRPr lang="es-ES"/>
        </a:p>
      </dgm:t>
    </dgm:pt>
    <dgm:pt modelId="{892AF663-2B66-4B20-BF0A-1F1BD1F6E60D}" type="sibTrans" cxnId="{F11A7919-95D7-49F6-A1E9-436BC829AA92}">
      <dgm:prSet/>
      <dgm:spPr/>
      <dgm:t>
        <a:bodyPr/>
        <a:lstStyle/>
        <a:p>
          <a:endParaRPr lang="es-ES"/>
        </a:p>
      </dgm:t>
    </dgm:pt>
    <dgm:pt modelId="{002F4F57-B38C-4FC0-BFAB-6A4BC9FB9D56}">
      <dgm:prSet phldrT="[Texto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Programas</a:t>
          </a:r>
        </a:p>
      </dgm:t>
    </dgm:pt>
    <dgm:pt modelId="{8620CBFB-507B-452C-B642-22E33DBFCFD5}" type="parTrans" cxnId="{F9106078-AEE6-48FE-BD49-BA3F89364085}">
      <dgm:prSet/>
      <dgm:spPr/>
      <dgm:t>
        <a:bodyPr/>
        <a:lstStyle/>
        <a:p>
          <a:endParaRPr lang="es-ES"/>
        </a:p>
      </dgm:t>
    </dgm:pt>
    <dgm:pt modelId="{404D1E22-BB20-4102-9526-706975D27DFE}" type="sibTrans" cxnId="{F9106078-AEE6-48FE-BD49-BA3F89364085}">
      <dgm:prSet/>
      <dgm:spPr/>
      <dgm:t>
        <a:bodyPr/>
        <a:lstStyle/>
        <a:p>
          <a:endParaRPr lang="es-ES"/>
        </a:p>
      </dgm:t>
    </dgm:pt>
    <dgm:pt modelId="{39DBC219-4334-441A-8DF6-B14A1237ADCB}">
      <dgm:prSet phldrT="[Texto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Que incluya a todo el personal</a:t>
          </a:r>
        </a:p>
      </dgm:t>
    </dgm:pt>
    <dgm:pt modelId="{43F59EDB-5231-4C9B-814C-197C01027094}" type="parTrans" cxnId="{4E49046D-D1FE-43C7-BFEE-3D2B7339CD29}">
      <dgm:prSet/>
      <dgm:spPr/>
      <dgm:t>
        <a:bodyPr/>
        <a:lstStyle/>
        <a:p>
          <a:endParaRPr lang="es-ES"/>
        </a:p>
      </dgm:t>
    </dgm:pt>
    <dgm:pt modelId="{630E6A05-8EB9-4C25-B9E6-B79C3FE56D0C}" type="sibTrans" cxnId="{4E49046D-D1FE-43C7-BFEE-3D2B7339CD29}">
      <dgm:prSet/>
      <dgm:spPr/>
      <dgm:t>
        <a:bodyPr/>
        <a:lstStyle/>
        <a:p>
          <a:endParaRPr lang="es-ES"/>
        </a:p>
      </dgm:t>
    </dgm:pt>
    <dgm:pt modelId="{C466180D-0A6F-4FBE-9373-0A7A9942643C}">
      <dgm:prSet phldrT="[Texto]" custT="1"/>
      <dgm:spPr/>
      <dgm:t>
        <a:bodyPr/>
        <a:lstStyle/>
        <a:p>
          <a:r>
            <a:rPr lang="es-ES" sz="2200" b="1" dirty="0"/>
            <a:t>Auditorías</a:t>
          </a:r>
        </a:p>
      </dgm:t>
    </dgm:pt>
    <dgm:pt modelId="{801F2F65-7C60-4523-929E-748CE47C69B8}" type="parTrans" cxnId="{62389B19-C570-4B8E-85BD-15049A6594AD}">
      <dgm:prSet/>
      <dgm:spPr/>
      <dgm:t>
        <a:bodyPr/>
        <a:lstStyle/>
        <a:p>
          <a:endParaRPr lang="es-ES"/>
        </a:p>
      </dgm:t>
    </dgm:pt>
    <dgm:pt modelId="{DDC6CFF7-987F-4453-8157-B39ED76F310D}" type="sibTrans" cxnId="{62389B19-C570-4B8E-85BD-15049A6594AD}">
      <dgm:prSet/>
      <dgm:spPr/>
      <dgm:t>
        <a:bodyPr/>
        <a:lstStyle/>
        <a:p>
          <a:endParaRPr lang="es-ES"/>
        </a:p>
      </dgm:t>
    </dgm:pt>
    <dgm:pt modelId="{3E3A7D2D-79A9-4790-981B-ABF4E7D08026}">
      <dgm:prSet phldrT="[Texto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Periódicas</a:t>
          </a:r>
        </a:p>
      </dgm:t>
    </dgm:pt>
    <dgm:pt modelId="{200EF594-B3F1-423C-A6EA-E7C5EB2A3F00}" type="parTrans" cxnId="{307AE487-B094-4564-B57D-0D2AF958858D}">
      <dgm:prSet/>
      <dgm:spPr/>
      <dgm:t>
        <a:bodyPr/>
        <a:lstStyle/>
        <a:p>
          <a:endParaRPr lang="es-ES"/>
        </a:p>
      </dgm:t>
    </dgm:pt>
    <dgm:pt modelId="{98EA6539-7CC8-408D-BD52-81376BAF61F8}" type="sibTrans" cxnId="{307AE487-B094-4564-B57D-0D2AF958858D}">
      <dgm:prSet/>
      <dgm:spPr/>
      <dgm:t>
        <a:bodyPr/>
        <a:lstStyle/>
        <a:p>
          <a:endParaRPr lang="es-ES"/>
        </a:p>
      </dgm:t>
    </dgm:pt>
    <dgm:pt modelId="{CA0B7AFD-3E04-4354-9AA9-7B520BA0B6BC}">
      <dgm:prSet phldrT="[Texto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Ajustadas en el tiempo</a:t>
          </a:r>
        </a:p>
      </dgm:t>
    </dgm:pt>
    <dgm:pt modelId="{8BF0969D-CCD0-41F5-AD23-7CDA711E5976}" type="parTrans" cxnId="{2C7D4E38-9F7A-49DA-9D68-7577BA65F1E0}">
      <dgm:prSet/>
      <dgm:spPr/>
      <dgm:t>
        <a:bodyPr/>
        <a:lstStyle/>
        <a:p>
          <a:endParaRPr lang="es-ES"/>
        </a:p>
      </dgm:t>
    </dgm:pt>
    <dgm:pt modelId="{623CA9D4-9C59-4DC3-8098-A17BBB576FC6}" type="sibTrans" cxnId="{2C7D4E38-9F7A-49DA-9D68-7577BA65F1E0}">
      <dgm:prSet/>
      <dgm:spPr/>
      <dgm:t>
        <a:bodyPr/>
        <a:lstStyle/>
        <a:p>
          <a:endParaRPr lang="es-ES"/>
        </a:p>
      </dgm:t>
    </dgm:pt>
    <dgm:pt modelId="{4C4DE164-BCE7-4937-93DA-85993720452C}">
      <dgm:prSet phldrT="[Texto]" custT="1"/>
      <dgm:spPr/>
      <dgm:t>
        <a:bodyPr/>
        <a:lstStyle/>
        <a:p>
          <a:r>
            <a:rPr lang="es-ES" sz="2400" i="1" dirty="0">
              <a:solidFill>
                <a:schemeClr val="bg1"/>
              </a:solidFill>
            </a:rPr>
            <a:t>Cómo</a:t>
          </a:r>
        </a:p>
      </dgm:t>
    </dgm:pt>
    <dgm:pt modelId="{33A4985C-6748-4016-9379-B63C80513DD7}" type="parTrans" cxnId="{CF0FBDF0-56FA-45A1-A750-41A3A4ACB2F9}">
      <dgm:prSet/>
      <dgm:spPr/>
      <dgm:t>
        <a:bodyPr/>
        <a:lstStyle/>
        <a:p>
          <a:endParaRPr lang="es-ES"/>
        </a:p>
      </dgm:t>
    </dgm:pt>
    <dgm:pt modelId="{8E6B84CF-C4E4-4BA0-9711-B1A2E173F2D0}" type="sibTrans" cxnId="{CF0FBDF0-56FA-45A1-A750-41A3A4ACB2F9}">
      <dgm:prSet/>
      <dgm:spPr/>
      <dgm:t>
        <a:bodyPr/>
        <a:lstStyle/>
        <a:p>
          <a:endParaRPr lang="es-ES"/>
        </a:p>
      </dgm:t>
    </dgm:pt>
    <dgm:pt modelId="{F29ECBDF-C9C4-438F-A398-5519E963DC7F}">
      <dgm:prSet phldrT="[Texto]" custT="1"/>
      <dgm:spPr/>
      <dgm:t>
        <a:bodyPr/>
        <a:lstStyle/>
        <a:p>
          <a:r>
            <a:rPr lang="es-ES" sz="2400" i="1" dirty="0">
              <a:solidFill>
                <a:schemeClr val="bg1"/>
              </a:solidFill>
            </a:rPr>
            <a:t>Cuándo</a:t>
          </a:r>
        </a:p>
      </dgm:t>
    </dgm:pt>
    <dgm:pt modelId="{4FC3579D-91C3-4B6C-8433-637A05DE356D}" type="parTrans" cxnId="{00BC1C3A-6803-4945-8AD3-45EACFD4FC1F}">
      <dgm:prSet/>
      <dgm:spPr/>
      <dgm:t>
        <a:bodyPr/>
        <a:lstStyle/>
        <a:p>
          <a:endParaRPr lang="es-ES"/>
        </a:p>
      </dgm:t>
    </dgm:pt>
    <dgm:pt modelId="{AC384717-8DFA-44CF-881B-9C993F055CF9}" type="sibTrans" cxnId="{00BC1C3A-6803-4945-8AD3-45EACFD4FC1F}">
      <dgm:prSet/>
      <dgm:spPr/>
      <dgm:t>
        <a:bodyPr/>
        <a:lstStyle/>
        <a:p>
          <a:endParaRPr lang="es-ES"/>
        </a:p>
      </dgm:t>
    </dgm:pt>
    <dgm:pt modelId="{7CDDA21E-934A-4939-929E-469F0C133A79}">
      <dgm:prSet phldrT="[Texto]" custT="1"/>
      <dgm:spPr/>
      <dgm:t>
        <a:bodyPr/>
        <a:lstStyle/>
        <a:p>
          <a:r>
            <a:rPr lang="es-ES" sz="2400" i="1" dirty="0">
              <a:solidFill>
                <a:schemeClr val="bg1"/>
              </a:solidFill>
            </a:rPr>
            <a:t>Dónde</a:t>
          </a:r>
        </a:p>
      </dgm:t>
    </dgm:pt>
    <dgm:pt modelId="{174DC98C-F1A0-42E1-BD24-3FC9697A5FFE}" type="parTrans" cxnId="{98649291-EA61-418C-84BE-DF1CA25DEA72}">
      <dgm:prSet/>
      <dgm:spPr/>
      <dgm:t>
        <a:bodyPr/>
        <a:lstStyle/>
        <a:p>
          <a:endParaRPr lang="es-ES"/>
        </a:p>
      </dgm:t>
    </dgm:pt>
    <dgm:pt modelId="{AAF9A43A-0845-422B-A334-7DD431DA9E5B}" type="sibTrans" cxnId="{98649291-EA61-418C-84BE-DF1CA25DEA72}">
      <dgm:prSet/>
      <dgm:spPr/>
      <dgm:t>
        <a:bodyPr/>
        <a:lstStyle/>
        <a:p>
          <a:endParaRPr lang="es-ES"/>
        </a:p>
      </dgm:t>
    </dgm:pt>
    <dgm:pt modelId="{313F68B1-AC7F-4242-91D7-D8ACDAEA35F9}">
      <dgm:prSet phldrT="[Texto]" custT="1"/>
      <dgm:spPr/>
      <dgm:t>
        <a:bodyPr/>
        <a:lstStyle/>
        <a:p>
          <a:r>
            <a:rPr lang="es-ES" sz="2400" i="1" dirty="0">
              <a:solidFill>
                <a:schemeClr val="bg1"/>
              </a:solidFill>
            </a:rPr>
            <a:t>Con qué</a:t>
          </a:r>
        </a:p>
      </dgm:t>
    </dgm:pt>
    <dgm:pt modelId="{44686F0E-E736-4296-A6CF-81606BAD0EE9}" type="parTrans" cxnId="{9C1CA4BD-FA37-4242-9C9F-9699B3514548}">
      <dgm:prSet/>
      <dgm:spPr/>
      <dgm:t>
        <a:bodyPr/>
        <a:lstStyle/>
        <a:p>
          <a:endParaRPr lang="es-ES"/>
        </a:p>
      </dgm:t>
    </dgm:pt>
    <dgm:pt modelId="{04DD8519-42DE-421B-8CCE-C7A31FF85724}" type="sibTrans" cxnId="{9C1CA4BD-FA37-4242-9C9F-9699B3514548}">
      <dgm:prSet/>
      <dgm:spPr/>
      <dgm:t>
        <a:bodyPr/>
        <a:lstStyle/>
        <a:p>
          <a:endParaRPr lang="es-ES"/>
        </a:p>
      </dgm:t>
    </dgm:pt>
    <dgm:pt modelId="{4591C542-A514-408B-BFF6-99BDCB8C0539}">
      <dgm:prSet phldrT="[Texto]" custT="1"/>
      <dgm:spPr/>
      <dgm:t>
        <a:bodyPr/>
        <a:lstStyle/>
        <a:p>
          <a:r>
            <a:rPr lang="es-ES" sz="2400" dirty="0">
              <a:solidFill>
                <a:schemeClr val="bg1"/>
              </a:solidFill>
            </a:rPr>
            <a:t>Internas y externas</a:t>
          </a:r>
        </a:p>
      </dgm:t>
    </dgm:pt>
    <dgm:pt modelId="{E0C73FAA-318C-4EAB-90E1-7AB52CB41EEF}" type="parTrans" cxnId="{E76B1C0F-6CBD-45E4-9A78-1634E7A1D3FF}">
      <dgm:prSet/>
      <dgm:spPr/>
      <dgm:t>
        <a:bodyPr/>
        <a:lstStyle/>
        <a:p>
          <a:endParaRPr lang="es-ES"/>
        </a:p>
      </dgm:t>
    </dgm:pt>
    <dgm:pt modelId="{9B5242E0-40A9-4CBF-B782-43F2004F133B}" type="sibTrans" cxnId="{E76B1C0F-6CBD-45E4-9A78-1634E7A1D3FF}">
      <dgm:prSet/>
      <dgm:spPr/>
      <dgm:t>
        <a:bodyPr/>
        <a:lstStyle/>
        <a:p>
          <a:endParaRPr lang="es-ES"/>
        </a:p>
      </dgm:t>
    </dgm:pt>
    <dgm:pt modelId="{358BCB0C-6C49-4208-AC81-7B58669A839E}">
      <dgm:prSet phldrT="[Texto]" custT="1"/>
      <dgm:spPr/>
      <dgm:t>
        <a:bodyPr/>
        <a:lstStyle/>
        <a:p>
          <a:r>
            <a:rPr lang="es-ES" sz="2400" i="1" dirty="0">
              <a:solidFill>
                <a:schemeClr val="bg1"/>
              </a:solidFill>
            </a:rPr>
            <a:t>Quién</a:t>
          </a:r>
        </a:p>
      </dgm:t>
    </dgm:pt>
    <dgm:pt modelId="{94E89D87-CF41-4F8F-B293-478EA4868B3A}" type="parTrans" cxnId="{3F443C6F-7871-43CA-8B6A-5E8E8158C5EE}">
      <dgm:prSet/>
      <dgm:spPr/>
      <dgm:t>
        <a:bodyPr/>
        <a:lstStyle/>
        <a:p>
          <a:endParaRPr lang="es-ES"/>
        </a:p>
      </dgm:t>
    </dgm:pt>
    <dgm:pt modelId="{778C798B-CCD5-4001-ABDD-F2CFCFFFD187}" type="sibTrans" cxnId="{3F443C6F-7871-43CA-8B6A-5E8E8158C5EE}">
      <dgm:prSet/>
      <dgm:spPr/>
      <dgm:t>
        <a:bodyPr/>
        <a:lstStyle/>
        <a:p>
          <a:endParaRPr lang="es-ES"/>
        </a:p>
      </dgm:t>
    </dgm:pt>
    <dgm:pt modelId="{B2B09212-4DFF-4566-8A88-DF72912E1750}" type="pres">
      <dgm:prSet presAssocID="{443C4950-BC29-4A6E-B2BF-47E994A66B7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59B86C62-B7D2-4607-A34D-EFB918D1DFCC}" type="pres">
      <dgm:prSet presAssocID="{443C4950-BC29-4A6E-B2BF-47E994A66B7C}" presName="cycle" presStyleCnt="0"/>
      <dgm:spPr/>
    </dgm:pt>
    <dgm:pt modelId="{6D392DB5-AD0A-4809-AEC0-6280F746EE97}" type="pres">
      <dgm:prSet presAssocID="{443C4950-BC29-4A6E-B2BF-47E994A66B7C}" presName="centerShape" presStyleCnt="0"/>
      <dgm:spPr/>
    </dgm:pt>
    <dgm:pt modelId="{7DC78A9B-BD79-4AED-AD38-379AD03759BA}" type="pres">
      <dgm:prSet presAssocID="{443C4950-BC29-4A6E-B2BF-47E994A66B7C}" presName="connSite" presStyleLbl="node1" presStyleIdx="0" presStyleCnt="4"/>
      <dgm:spPr/>
    </dgm:pt>
    <dgm:pt modelId="{C2899DFE-FE2C-435E-A522-F46AF012E119}" type="pres">
      <dgm:prSet presAssocID="{443C4950-BC29-4A6E-B2BF-47E994A66B7C}" presName="visibl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7B2CC98-D2B2-4F50-A008-9C08FE54D214}" type="pres">
      <dgm:prSet presAssocID="{F94A28C4-F11E-4AE3-86F3-E2FA72142AD5}" presName="Name25" presStyleLbl="parChTrans1D1" presStyleIdx="0" presStyleCnt="3"/>
      <dgm:spPr/>
    </dgm:pt>
    <dgm:pt modelId="{72E91A6C-015D-4155-9684-D963DDE53754}" type="pres">
      <dgm:prSet presAssocID="{44410B14-08FE-43EB-8B63-1845C00713C0}" presName="node" presStyleCnt="0"/>
      <dgm:spPr/>
    </dgm:pt>
    <dgm:pt modelId="{05DB2251-4A73-45D4-9FC8-50E3634CEC92}" type="pres">
      <dgm:prSet presAssocID="{44410B14-08FE-43EB-8B63-1845C00713C0}" presName="parentNode" presStyleLbl="node1" presStyleIdx="1" presStyleCnt="4" custScaleX="116528" custLinFactNeighborY="15520">
        <dgm:presLayoutVars>
          <dgm:chMax val="1"/>
          <dgm:bulletEnabled val="1"/>
        </dgm:presLayoutVars>
      </dgm:prSet>
      <dgm:spPr/>
    </dgm:pt>
    <dgm:pt modelId="{C94EB4D2-DE68-4285-9F4E-66D106C475DF}" type="pres">
      <dgm:prSet presAssocID="{44410B14-08FE-43EB-8B63-1845C00713C0}" presName="childNode" presStyleLbl="revTx" presStyleIdx="0" presStyleCnt="3">
        <dgm:presLayoutVars>
          <dgm:bulletEnabled val="1"/>
        </dgm:presLayoutVars>
      </dgm:prSet>
      <dgm:spPr/>
    </dgm:pt>
    <dgm:pt modelId="{F04AC68D-DC2C-41C4-80F6-5E5B55A6CF33}" type="pres">
      <dgm:prSet presAssocID="{5E44F491-3BAD-4696-BB86-B5CB57EF3377}" presName="Name25" presStyleLbl="parChTrans1D1" presStyleIdx="1" presStyleCnt="3"/>
      <dgm:spPr/>
    </dgm:pt>
    <dgm:pt modelId="{BD3F04DB-EBB5-4B5F-A3B4-A4CCD24823D7}" type="pres">
      <dgm:prSet presAssocID="{D88AEEDB-10EC-4421-B462-A03D36818A69}" presName="node" presStyleCnt="0"/>
      <dgm:spPr/>
    </dgm:pt>
    <dgm:pt modelId="{EB6592E9-2F7C-441C-8A39-6A9472603BCD}" type="pres">
      <dgm:prSet presAssocID="{D88AEEDB-10EC-4421-B462-A03D36818A69}" presName="parentNode" presStyleLbl="node1" presStyleIdx="2" presStyleCnt="4" custScaleX="110863" custLinFactNeighborY="6208">
        <dgm:presLayoutVars>
          <dgm:chMax val="1"/>
          <dgm:bulletEnabled val="1"/>
        </dgm:presLayoutVars>
      </dgm:prSet>
      <dgm:spPr/>
    </dgm:pt>
    <dgm:pt modelId="{C7662C9B-CA8F-47CB-9823-F0A0D01C8FC2}" type="pres">
      <dgm:prSet presAssocID="{D88AEEDB-10EC-4421-B462-A03D36818A69}" presName="childNode" presStyleLbl="revTx" presStyleIdx="1" presStyleCnt="3">
        <dgm:presLayoutVars>
          <dgm:bulletEnabled val="1"/>
        </dgm:presLayoutVars>
      </dgm:prSet>
      <dgm:spPr/>
    </dgm:pt>
    <dgm:pt modelId="{CCD39B34-A6D5-4BE5-A1C5-B69B9BD4916F}" type="pres">
      <dgm:prSet presAssocID="{801F2F65-7C60-4523-929E-748CE47C69B8}" presName="Name25" presStyleLbl="parChTrans1D1" presStyleIdx="2" presStyleCnt="3"/>
      <dgm:spPr/>
    </dgm:pt>
    <dgm:pt modelId="{5D29F963-4C48-49C3-9B40-053B09D8FAA7}" type="pres">
      <dgm:prSet presAssocID="{C466180D-0A6F-4FBE-9373-0A7A9942643C}" presName="node" presStyleCnt="0"/>
      <dgm:spPr/>
    </dgm:pt>
    <dgm:pt modelId="{18691135-A779-4453-9BB8-B61378FB9F3C}" type="pres">
      <dgm:prSet presAssocID="{C466180D-0A6F-4FBE-9373-0A7A9942643C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06A28EFB-B49E-45D9-A01D-669B8AF6D63B}" type="pres">
      <dgm:prSet presAssocID="{C466180D-0A6F-4FBE-9373-0A7A9942643C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423EF106-3C40-4753-BF37-BCAB256FA504}" type="presOf" srcId="{D62F7C49-C2D4-4D46-93E0-7EEEB61BA3AC}" destId="{C94EB4D2-DE68-4285-9F4E-66D106C475DF}" srcOrd="0" destOrd="0" presId="urn:microsoft.com/office/officeart/2005/8/layout/radial2"/>
    <dgm:cxn modelId="{E76B1C0F-6CBD-45E4-9A78-1634E7A1D3FF}" srcId="{C466180D-0A6F-4FBE-9373-0A7A9942643C}" destId="{4591C542-A514-408B-BFF6-99BDCB8C0539}" srcOrd="2" destOrd="0" parTransId="{E0C73FAA-318C-4EAB-90E1-7AB52CB41EEF}" sibTransId="{9B5242E0-40A9-4CBF-B782-43F2004F133B}"/>
    <dgm:cxn modelId="{13B21513-9CFF-4CF1-AFEE-D0F15B190A30}" type="presOf" srcId="{7CDDA21E-934A-4939-929E-469F0C133A79}" destId="{C94EB4D2-DE68-4285-9F4E-66D106C475DF}" srcOrd="0" destOrd="3" presId="urn:microsoft.com/office/officeart/2005/8/layout/radial2"/>
    <dgm:cxn modelId="{F11A7919-95D7-49F6-A1E9-436BC829AA92}" srcId="{443C4950-BC29-4A6E-B2BF-47E994A66B7C}" destId="{D88AEEDB-10EC-4421-B462-A03D36818A69}" srcOrd="1" destOrd="0" parTransId="{5E44F491-3BAD-4696-BB86-B5CB57EF3377}" sibTransId="{892AF663-2B66-4B20-BF0A-1F1BD1F6E60D}"/>
    <dgm:cxn modelId="{62389B19-C570-4B8E-85BD-15049A6594AD}" srcId="{443C4950-BC29-4A6E-B2BF-47E994A66B7C}" destId="{C466180D-0A6F-4FBE-9373-0A7A9942643C}" srcOrd="2" destOrd="0" parTransId="{801F2F65-7C60-4523-929E-748CE47C69B8}" sibTransId="{DDC6CFF7-987F-4453-8157-B39ED76F310D}"/>
    <dgm:cxn modelId="{10C4CC1B-FCC9-4761-A0D9-EC4DBCB1EA9A}" type="presOf" srcId="{4591C542-A514-408B-BFF6-99BDCB8C0539}" destId="{06A28EFB-B49E-45D9-A01D-669B8AF6D63B}" srcOrd="0" destOrd="2" presId="urn:microsoft.com/office/officeart/2005/8/layout/radial2"/>
    <dgm:cxn modelId="{A512E821-3EFC-4E33-9EF8-C784A023ADA9}" type="presOf" srcId="{358BCB0C-6C49-4208-AC81-7B58669A839E}" destId="{C94EB4D2-DE68-4285-9F4E-66D106C475DF}" srcOrd="0" destOrd="4" presId="urn:microsoft.com/office/officeart/2005/8/layout/radial2"/>
    <dgm:cxn modelId="{2C7D4E38-9F7A-49DA-9D68-7577BA65F1E0}" srcId="{C466180D-0A6F-4FBE-9373-0A7A9942643C}" destId="{CA0B7AFD-3E04-4354-9AA9-7B520BA0B6BC}" srcOrd="1" destOrd="0" parTransId="{8BF0969D-CCD0-41F5-AD23-7CDA711E5976}" sibTransId="{623CA9D4-9C59-4DC3-8098-A17BBB576FC6}"/>
    <dgm:cxn modelId="{00BC1C3A-6803-4945-8AD3-45EACFD4FC1F}" srcId="{D62F7C49-C2D4-4D46-93E0-7EEEB61BA3AC}" destId="{F29ECBDF-C9C4-438F-A398-5519E963DC7F}" srcOrd="1" destOrd="0" parTransId="{4FC3579D-91C3-4B6C-8433-637A05DE356D}" sibTransId="{AC384717-8DFA-44CF-881B-9C993F055CF9}"/>
    <dgm:cxn modelId="{5E917568-7E54-40C2-8B8E-85153461C206}" srcId="{44410B14-08FE-43EB-8B63-1845C00713C0}" destId="{D62F7C49-C2D4-4D46-93E0-7EEEB61BA3AC}" srcOrd="0" destOrd="0" parTransId="{6F7A8FC0-5511-4C5C-9B82-315E87DA8959}" sibTransId="{469996A3-BB44-4F94-80BA-580FC6724B56}"/>
    <dgm:cxn modelId="{4E49046D-D1FE-43C7-BFEE-3D2B7339CD29}" srcId="{D88AEEDB-10EC-4421-B462-A03D36818A69}" destId="{39DBC219-4334-441A-8DF6-B14A1237ADCB}" srcOrd="1" destOrd="0" parTransId="{43F59EDB-5231-4C9B-814C-197C01027094}" sibTransId="{630E6A05-8EB9-4C25-B9E6-B79C3FE56D0C}"/>
    <dgm:cxn modelId="{965E076E-EB1B-4A2E-A45A-E00F09CA97FA}" type="presOf" srcId="{F94A28C4-F11E-4AE3-86F3-E2FA72142AD5}" destId="{47B2CC98-D2B2-4F50-A008-9C08FE54D214}" srcOrd="0" destOrd="0" presId="urn:microsoft.com/office/officeart/2005/8/layout/radial2"/>
    <dgm:cxn modelId="{3F443C6F-7871-43CA-8B6A-5E8E8158C5EE}" srcId="{D62F7C49-C2D4-4D46-93E0-7EEEB61BA3AC}" destId="{358BCB0C-6C49-4208-AC81-7B58669A839E}" srcOrd="3" destOrd="0" parTransId="{94E89D87-CF41-4F8F-B293-478EA4868B3A}" sibTransId="{778C798B-CCD5-4001-ABDD-F2CFCFFFD187}"/>
    <dgm:cxn modelId="{F91B5E51-3F20-4974-B411-AC0372600BDC}" type="presOf" srcId="{4C4DE164-BCE7-4937-93DA-85993720452C}" destId="{C94EB4D2-DE68-4285-9F4E-66D106C475DF}" srcOrd="0" destOrd="1" presId="urn:microsoft.com/office/officeart/2005/8/layout/radial2"/>
    <dgm:cxn modelId="{F9106078-AEE6-48FE-BD49-BA3F89364085}" srcId="{D88AEEDB-10EC-4421-B462-A03D36818A69}" destId="{002F4F57-B38C-4FC0-BFAB-6A4BC9FB9D56}" srcOrd="0" destOrd="0" parTransId="{8620CBFB-507B-452C-B642-22E33DBFCFD5}" sibTransId="{404D1E22-BB20-4102-9526-706975D27DFE}"/>
    <dgm:cxn modelId="{307AE487-B094-4564-B57D-0D2AF958858D}" srcId="{C466180D-0A6F-4FBE-9373-0A7A9942643C}" destId="{3E3A7D2D-79A9-4790-981B-ABF4E7D08026}" srcOrd="0" destOrd="0" parTransId="{200EF594-B3F1-423C-A6EA-E7C5EB2A3F00}" sibTransId="{98EA6539-7CC8-408D-BD52-81376BAF61F8}"/>
    <dgm:cxn modelId="{7584838F-8711-4F4B-A96F-207BB3901C80}" type="presOf" srcId="{44410B14-08FE-43EB-8B63-1845C00713C0}" destId="{05DB2251-4A73-45D4-9FC8-50E3634CEC92}" srcOrd="0" destOrd="0" presId="urn:microsoft.com/office/officeart/2005/8/layout/radial2"/>
    <dgm:cxn modelId="{98649291-EA61-418C-84BE-DF1CA25DEA72}" srcId="{D62F7C49-C2D4-4D46-93E0-7EEEB61BA3AC}" destId="{7CDDA21E-934A-4939-929E-469F0C133A79}" srcOrd="2" destOrd="0" parTransId="{174DC98C-F1A0-42E1-BD24-3FC9697A5FFE}" sibTransId="{AAF9A43A-0845-422B-A334-7DD431DA9E5B}"/>
    <dgm:cxn modelId="{B6EA219A-B222-4C58-AB6A-899C0AF6501B}" type="presOf" srcId="{F29ECBDF-C9C4-438F-A398-5519E963DC7F}" destId="{C94EB4D2-DE68-4285-9F4E-66D106C475DF}" srcOrd="0" destOrd="2" presId="urn:microsoft.com/office/officeart/2005/8/layout/radial2"/>
    <dgm:cxn modelId="{C69739A0-19BF-4272-AF2D-F2039DDC0234}" type="presOf" srcId="{39DBC219-4334-441A-8DF6-B14A1237ADCB}" destId="{C7662C9B-CA8F-47CB-9823-F0A0D01C8FC2}" srcOrd="0" destOrd="1" presId="urn:microsoft.com/office/officeart/2005/8/layout/radial2"/>
    <dgm:cxn modelId="{78E2E7B9-086D-4176-B0F6-E4792545F3CA}" type="presOf" srcId="{5E44F491-3BAD-4696-BB86-B5CB57EF3377}" destId="{F04AC68D-DC2C-41C4-80F6-5E5B55A6CF33}" srcOrd="0" destOrd="0" presId="urn:microsoft.com/office/officeart/2005/8/layout/radial2"/>
    <dgm:cxn modelId="{9C1CA4BD-FA37-4242-9C9F-9699B3514548}" srcId="{D62F7C49-C2D4-4D46-93E0-7EEEB61BA3AC}" destId="{313F68B1-AC7F-4242-91D7-D8ACDAEA35F9}" srcOrd="4" destOrd="0" parTransId="{44686F0E-E736-4296-A6CF-81606BAD0EE9}" sibTransId="{04DD8519-42DE-421B-8CCE-C7A31FF85724}"/>
    <dgm:cxn modelId="{55353CC9-9D89-4AF9-86C1-9CB6610F7B94}" type="presOf" srcId="{D88AEEDB-10EC-4421-B462-A03D36818A69}" destId="{EB6592E9-2F7C-441C-8A39-6A9472603BCD}" srcOrd="0" destOrd="0" presId="urn:microsoft.com/office/officeart/2005/8/layout/radial2"/>
    <dgm:cxn modelId="{EF2E08CD-F5F0-4BB9-A90B-B9CAF1669778}" type="presOf" srcId="{C466180D-0A6F-4FBE-9373-0A7A9942643C}" destId="{18691135-A779-4453-9BB8-B61378FB9F3C}" srcOrd="0" destOrd="0" presId="urn:microsoft.com/office/officeart/2005/8/layout/radial2"/>
    <dgm:cxn modelId="{73B184D2-8C7B-48DC-9A86-085EA316AD7A}" type="presOf" srcId="{443C4950-BC29-4A6E-B2BF-47E994A66B7C}" destId="{B2B09212-4DFF-4566-8A88-DF72912E1750}" srcOrd="0" destOrd="0" presId="urn:microsoft.com/office/officeart/2005/8/layout/radial2"/>
    <dgm:cxn modelId="{FF2349D5-7324-4058-A593-A9CE4B72474E}" srcId="{443C4950-BC29-4A6E-B2BF-47E994A66B7C}" destId="{44410B14-08FE-43EB-8B63-1845C00713C0}" srcOrd="0" destOrd="0" parTransId="{F94A28C4-F11E-4AE3-86F3-E2FA72142AD5}" sibTransId="{87C74013-55B0-491E-A3D5-945F5C1734A3}"/>
    <dgm:cxn modelId="{3B28DBDD-0F6D-4662-A857-33E9A9618447}" type="presOf" srcId="{002F4F57-B38C-4FC0-BFAB-6A4BC9FB9D56}" destId="{C7662C9B-CA8F-47CB-9823-F0A0D01C8FC2}" srcOrd="0" destOrd="0" presId="urn:microsoft.com/office/officeart/2005/8/layout/radial2"/>
    <dgm:cxn modelId="{F39F43DF-3BA0-49CC-86D2-83575D327C32}" type="presOf" srcId="{CA0B7AFD-3E04-4354-9AA9-7B520BA0B6BC}" destId="{06A28EFB-B49E-45D9-A01D-669B8AF6D63B}" srcOrd="0" destOrd="1" presId="urn:microsoft.com/office/officeart/2005/8/layout/radial2"/>
    <dgm:cxn modelId="{37EBB7EE-2C21-4BBA-9C15-3536AA834B76}" type="presOf" srcId="{3E3A7D2D-79A9-4790-981B-ABF4E7D08026}" destId="{06A28EFB-B49E-45D9-A01D-669B8AF6D63B}" srcOrd="0" destOrd="0" presId="urn:microsoft.com/office/officeart/2005/8/layout/radial2"/>
    <dgm:cxn modelId="{2ED433F0-EB4F-44D3-B2AB-79876BBF9751}" type="presOf" srcId="{313F68B1-AC7F-4242-91D7-D8ACDAEA35F9}" destId="{C94EB4D2-DE68-4285-9F4E-66D106C475DF}" srcOrd="0" destOrd="5" presId="urn:microsoft.com/office/officeart/2005/8/layout/radial2"/>
    <dgm:cxn modelId="{CF0FBDF0-56FA-45A1-A750-41A3A4ACB2F9}" srcId="{D62F7C49-C2D4-4D46-93E0-7EEEB61BA3AC}" destId="{4C4DE164-BCE7-4937-93DA-85993720452C}" srcOrd="0" destOrd="0" parTransId="{33A4985C-6748-4016-9379-B63C80513DD7}" sibTransId="{8E6B84CF-C4E4-4BA0-9711-B1A2E173F2D0}"/>
    <dgm:cxn modelId="{3158BBF3-EE07-4D59-B309-10DB56DB33C1}" type="presOf" srcId="{801F2F65-7C60-4523-929E-748CE47C69B8}" destId="{CCD39B34-A6D5-4BE5-A1C5-B69B9BD4916F}" srcOrd="0" destOrd="0" presId="urn:microsoft.com/office/officeart/2005/8/layout/radial2"/>
    <dgm:cxn modelId="{A4424174-5BEE-43D9-A3AD-E0BD4E3619EA}" type="presParOf" srcId="{B2B09212-4DFF-4566-8A88-DF72912E1750}" destId="{59B86C62-B7D2-4607-A34D-EFB918D1DFCC}" srcOrd="0" destOrd="0" presId="urn:microsoft.com/office/officeart/2005/8/layout/radial2"/>
    <dgm:cxn modelId="{A346DFD8-A7A9-43AC-99D1-F8D0DE00B4AD}" type="presParOf" srcId="{59B86C62-B7D2-4607-A34D-EFB918D1DFCC}" destId="{6D392DB5-AD0A-4809-AEC0-6280F746EE97}" srcOrd="0" destOrd="0" presId="urn:microsoft.com/office/officeart/2005/8/layout/radial2"/>
    <dgm:cxn modelId="{8EB98504-059C-43A4-A1B9-66165D46D9CE}" type="presParOf" srcId="{6D392DB5-AD0A-4809-AEC0-6280F746EE97}" destId="{7DC78A9B-BD79-4AED-AD38-379AD03759BA}" srcOrd="0" destOrd="0" presId="urn:microsoft.com/office/officeart/2005/8/layout/radial2"/>
    <dgm:cxn modelId="{19D2CCCC-0AFA-4FB1-AD9A-88A4A3DFE96D}" type="presParOf" srcId="{6D392DB5-AD0A-4809-AEC0-6280F746EE97}" destId="{C2899DFE-FE2C-435E-A522-F46AF012E119}" srcOrd="1" destOrd="0" presId="urn:microsoft.com/office/officeart/2005/8/layout/radial2"/>
    <dgm:cxn modelId="{440AD8D2-5BE7-4DFF-9414-E238E4FF2DD7}" type="presParOf" srcId="{59B86C62-B7D2-4607-A34D-EFB918D1DFCC}" destId="{47B2CC98-D2B2-4F50-A008-9C08FE54D214}" srcOrd="1" destOrd="0" presId="urn:microsoft.com/office/officeart/2005/8/layout/radial2"/>
    <dgm:cxn modelId="{CB7F1AA0-C589-4A96-A89D-30652ECD0E58}" type="presParOf" srcId="{59B86C62-B7D2-4607-A34D-EFB918D1DFCC}" destId="{72E91A6C-015D-4155-9684-D963DDE53754}" srcOrd="2" destOrd="0" presId="urn:microsoft.com/office/officeart/2005/8/layout/radial2"/>
    <dgm:cxn modelId="{169FA351-3387-469E-97BF-2A3EB8FB675B}" type="presParOf" srcId="{72E91A6C-015D-4155-9684-D963DDE53754}" destId="{05DB2251-4A73-45D4-9FC8-50E3634CEC92}" srcOrd="0" destOrd="0" presId="urn:microsoft.com/office/officeart/2005/8/layout/radial2"/>
    <dgm:cxn modelId="{FFD3AA7E-A70C-4D46-9641-EBDDDF47926C}" type="presParOf" srcId="{72E91A6C-015D-4155-9684-D963DDE53754}" destId="{C94EB4D2-DE68-4285-9F4E-66D106C475DF}" srcOrd="1" destOrd="0" presId="urn:microsoft.com/office/officeart/2005/8/layout/radial2"/>
    <dgm:cxn modelId="{B0FC3B4C-9E9F-42D2-AF4D-BB67332E2715}" type="presParOf" srcId="{59B86C62-B7D2-4607-A34D-EFB918D1DFCC}" destId="{F04AC68D-DC2C-41C4-80F6-5E5B55A6CF33}" srcOrd="3" destOrd="0" presId="urn:microsoft.com/office/officeart/2005/8/layout/radial2"/>
    <dgm:cxn modelId="{A5052C1D-B510-4A1B-AC08-CA6C36ED833C}" type="presParOf" srcId="{59B86C62-B7D2-4607-A34D-EFB918D1DFCC}" destId="{BD3F04DB-EBB5-4B5F-A3B4-A4CCD24823D7}" srcOrd="4" destOrd="0" presId="urn:microsoft.com/office/officeart/2005/8/layout/radial2"/>
    <dgm:cxn modelId="{67AA75ED-73ED-4D0B-96DD-56B5F3793985}" type="presParOf" srcId="{BD3F04DB-EBB5-4B5F-A3B4-A4CCD24823D7}" destId="{EB6592E9-2F7C-441C-8A39-6A9472603BCD}" srcOrd="0" destOrd="0" presId="urn:microsoft.com/office/officeart/2005/8/layout/radial2"/>
    <dgm:cxn modelId="{C4B75E41-232C-4CD8-80A3-F60913FD636F}" type="presParOf" srcId="{BD3F04DB-EBB5-4B5F-A3B4-A4CCD24823D7}" destId="{C7662C9B-CA8F-47CB-9823-F0A0D01C8FC2}" srcOrd="1" destOrd="0" presId="urn:microsoft.com/office/officeart/2005/8/layout/radial2"/>
    <dgm:cxn modelId="{D0C52070-1F66-4029-9C4E-B92280BBF21A}" type="presParOf" srcId="{59B86C62-B7D2-4607-A34D-EFB918D1DFCC}" destId="{CCD39B34-A6D5-4BE5-A1C5-B69B9BD4916F}" srcOrd="5" destOrd="0" presId="urn:microsoft.com/office/officeart/2005/8/layout/radial2"/>
    <dgm:cxn modelId="{FCC8B774-6FCC-4E59-8124-8345CFCA16B0}" type="presParOf" srcId="{59B86C62-B7D2-4607-A34D-EFB918D1DFCC}" destId="{5D29F963-4C48-49C3-9B40-053B09D8FAA7}" srcOrd="6" destOrd="0" presId="urn:microsoft.com/office/officeart/2005/8/layout/radial2"/>
    <dgm:cxn modelId="{B0DA5E1A-96FE-484D-B10D-C3137DA4CB92}" type="presParOf" srcId="{5D29F963-4C48-49C3-9B40-053B09D8FAA7}" destId="{18691135-A779-4453-9BB8-B61378FB9F3C}" srcOrd="0" destOrd="0" presId="urn:microsoft.com/office/officeart/2005/8/layout/radial2"/>
    <dgm:cxn modelId="{8AAF9D09-FCB6-4F9D-8C46-E433005E9429}" type="presParOf" srcId="{5D29F963-4C48-49C3-9B40-053B09D8FAA7}" destId="{06A28EFB-B49E-45D9-A01D-669B8AF6D63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1EE43A-2348-4739-9BFB-2F4F1FB2E4B6}" type="doc">
      <dgm:prSet loTypeId="urn:microsoft.com/office/officeart/2009/layout/CircleArrowProcess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187C75C7-B5F3-41FA-A526-BA078A469E3D}">
      <dgm:prSet phldrT="[Texto]"/>
      <dgm:spPr/>
      <dgm:t>
        <a:bodyPr/>
        <a:lstStyle/>
        <a:p>
          <a:r>
            <a:rPr lang="es-ES" b="1" dirty="0">
              <a:solidFill>
                <a:schemeClr val="bg1"/>
              </a:solidFill>
            </a:rPr>
            <a:t>Evaluación visual de la técnica de limpieza: los supervisores revisan las técnicas de limpieza </a:t>
          </a:r>
        </a:p>
      </dgm:t>
    </dgm:pt>
    <dgm:pt modelId="{67EAB188-A00B-418C-8591-1D7B2EAF6C26}" type="parTrans" cxnId="{DEC3D9E7-8CBF-4150-A9F3-09EDEF3604A1}">
      <dgm:prSet/>
      <dgm:spPr/>
      <dgm:t>
        <a:bodyPr/>
        <a:lstStyle/>
        <a:p>
          <a:endParaRPr lang="es-ES"/>
        </a:p>
      </dgm:t>
    </dgm:pt>
    <dgm:pt modelId="{B640B53F-0D72-4D71-95D3-3FF4EBE60AB3}" type="sibTrans" cxnId="{DEC3D9E7-8CBF-4150-A9F3-09EDEF3604A1}">
      <dgm:prSet/>
      <dgm:spPr/>
      <dgm:t>
        <a:bodyPr/>
        <a:lstStyle/>
        <a:p>
          <a:endParaRPr lang="es-ES"/>
        </a:p>
      </dgm:t>
    </dgm:pt>
    <dgm:pt modelId="{E67F2230-12A1-42AE-B1C6-DAA6DC5C8545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Marcadores fluorescentes: las superficies de alto contacto se marcan con un marcador fluorescente</a:t>
          </a:r>
          <a:r>
            <a:rPr lang="es-ES" b="1" dirty="0">
              <a:solidFill>
                <a:schemeClr val="bg1"/>
              </a:solidFill>
            </a:rPr>
            <a:t> </a:t>
          </a:r>
        </a:p>
      </dgm:t>
    </dgm:pt>
    <dgm:pt modelId="{9C53F323-E67B-46C7-86A5-4449D825646C}" type="parTrans" cxnId="{71942851-8DE8-4FC9-8CCD-F83473F65E87}">
      <dgm:prSet/>
      <dgm:spPr/>
      <dgm:t>
        <a:bodyPr/>
        <a:lstStyle/>
        <a:p>
          <a:endParaRPr lang="es-ES"/>
        </a:p>
      </dgm:t>
    </dgm:pt>
    <dgm:pt modelId="{E1AB9921-FA00-4564-99D0-4758639B9F33}" type="sibTrans" cxnId="{71942851-8DE8-4FC9-8CCD-F83473F65E87}">
      <dgm:prSet/>
      <dgm:spPr/>
      <dgm:t>
        <a:bodyPr/>
        <a:lstStyle/>
        <a:p>
          <a:endParaRPr lang="es-ES"/>
        </a:p>
      </dgm:t>
    </dgm:pt>
    <dgm:pt modelId="{029A1530-5127-4E5A-9884-FD4B2B0C6657}">
      <dgm:prSet phldrT="[Texto]"/>
      <dgm:spPr/>
      <dgm:t>
        <a:bodyPr/>
        <a:lstStyle/>
        <a:p>
          <a:r>
            <a:rPr lang="es-ES" b="1" dirty="0">
              <a:solidFill>
                <a:schemeClr val="bg1"/>
              </a:solidFill>
            </a:rPr>
            <a:t>Métodos de prueba de ATP: sistemas comerciales diseñados para analizar presencia de materia orgánica residual en superficies</a:t>
          </a:r>
        </a:p>
      </dgm:t>
    </dgm:pt>
    <dgm:pt modelId="{FCEDEED1-AD17-439F-8F20-9E694368EEE5}" type="parTrans" cxnId="{71CE2422-D753-402F-AE83-42FA7A42599A}">
      <dgm:prSet/>
      <dgm:spPr/>
      <dgm:t>
        <a:bodyPr/>
        <a:lstStyle/>
        <a:p>
          <a:endParaRPr lang="es-ES"/>
        </a:p>
      </dgm:t>
    </dgm:pt>
    <dgm:pt modelId="{CF636F55-6F55-4DD6-8BE1-1EE8FE06421F}" type="sibTrans" cxnId="{71CE2422-D753-402F-AE83-42FA7A42599A}">
      <dgm:prSet/>
      <dgm:spPr/>
      <dgm:t>
        <a:bodyPr/>
        <a:lstStyle/>
        <a:p>
          <a:endParaRPr lang="es-ES"/>
        </a:p>
      </dgm:t>
    </dgm:pt>
    <dgm:pt modelId="{26DA1799-3F39-4590-97EC-DD5CDFFE4ECB}" type="pres">
      <dgm:prSet presAssocID="{B51EE43A-2348-4739-9BFB-2F4F1FB2E4B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06BD461-CC6E-4252-98FD-39D6D8B3CD0D}" type="pres">
      <dgm:prSet presAssocID="{187C75C7-B5F3-41FA-A526-BA078A469E3D}" presName="Accent1" presStyleCnt="0"/>
      <dgm:spPr/>
    </dgm:pt>
    <dgm:pt modelId="{8707DD64-8AED-4E44-A220-64C45C6A92B7}" type="pres">
      <dgm:prSet presAssocID="{187C75C7-B5F3-41FA-A526-BA078A469E3D}" presName="Accent" presStyleLbl="node1" presStyleIdx="0" presStyleCnt="3" custScaleX="202693"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584C17EB-9532-4A51-9A5A-401111C3592E}" type="pres">
      <dgm:prSet presAssocID="{187C75C7-B5F3-41FA-A526-BA078A469E3D}" presName="Parent1" presStyleLbl="revTx" presStyleIdx="0" presStyleCnt="3" custScaleX="257663" custScaleY="134376" custLinFactNeighborY="-11445">
        <dgm:presLayoutVars>
          <dgm:chMax val="1"/>
          <dgm:chPref val="1"/>
          <dgm:bulletEnabled val="1"/>
        </dgm:presLayoutVars>
      </dgm:prSet>
      <dgm:spPr/>
    </dgm:pt>
    <dgm:pt modelId="{3CA1C338-1144-4925-AE36-3C288C139F0A}" type="pres">
      <dgm:prSet presAssocID="{E67F2230-12A1-42AE-B1C6-DAA6DC5C8545}" presName="Accent2" presStyleCnt="0"/>
      <dgm:spPr/>
    </dgm:pt>
    <dgm:pt modelId="{AA0D99A4-6187-43CB-A97A-2B35F4EE678A}" type="pres">
      <dgm:prSet presAssocID="{E67F2230-12A1-42AE-B1C6-DAA6DC5C8545}" presName="Accent" presStyleLbl="node1" presStyleIdx="1" presStyleCnt="3" custScaleX="238944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</dgm:pt>
    <dgm:pt modelId="{E548EAB2-6F7B-4F82-B4EB-65D4BF4A9F54}" type="pres">
      <dgm:prSet presAssocID="{E67F2230-12A1-42AE-B1C6-DAA6DC5C8545}" presName="Parent2" presStyleLbl="revTx" presStyleIdx="1" presStyleCnt="3" custScaleX="298666">
        <dgm:presLayoutVars>
          <dgm:chMax val="1"/>
          <dgm:chPref val="1"/>
          <dgm:bulletEnabled val="1"/>
        </dgm:presLayoutVars>
      </dgm:prSet>
      <dgm:spPr/>
    </dgm:pt>
    <dgm:pt modelId="{2849100C-231A-4256-8D35-3258B62A517B}" type="pres">
      <dgm:prSet presAssocID="{029A1530-5127-4E5A-9884-FD4B2B0C6657}" presName="Accent3" presStyleCnt="0"/>
      <dgm:spPr/>
    </dgm:pt>
    <dgm:pt modelId="{DE12C727-43D6-41B3-953D-DD7F43528BE3}" type="pres">
      <dgm:prSet presAssocID="{029A1530-5127-4E5A-9884-FD4B2B0C6657}" presName="Accent" presStyleLbl="node1" presStyleIdx="2" presStyleCnt="3" custScaleX="238520" custLinFactNeighborY="0"/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</dgm:pt>
    <dgm:pt modelId="{E3822C5F-B2E9-4B9A-B37D-CF0075B0FE20}" type="pres">
      <dgm:prSet presAssocID="{029A1530-5127-4E5A-9884-FD4B2B0C6657}" presName="Parent3" presStyleLbl="revTx" presStyleIdx="2" presStyleCnt="3" custScaleX="292676" custLinFactNeighborY="8175">
        <dgm:presLayoutVars>
          <dgm:chMax val="1"/>
          <dgm:chPref val="1"/>
          <dgm:bulletEnabled val="1"/>
        </dgm:presLayoutVars>
      </dgm:prSet>
      <dgm:spPr/>
    </dgm:pt>
  </dgm:ptLst>
  <dgm:cxnLst>
    <dgm:cxn modelId="{71CE2422-D753-402F-AE83-42FA7A42599A}" srcId="{B51EE43A-2348-4739-9BFB-2F4F1FB2E4B6}" destId="{029A1530-5127-4E5A-9884-FD4B2B0C6657}" srcOrd="2" destOrd="0" parTransId="{FCEDEED1-AD17-439F-8F20-9E694368EEE5}" sibTransId="{CF636F55-6F55-4DD6-8BE1-1EE8FE06421F}"/>
    <dgm:cxn modelId="{6C478722-4F07-4AEF-83CA-3D912C1E487F}" type="presOf" srcId="{029A1530-5127-4E5A-9884-FD4B2B0C6657}" destId="{E3822C5F-B2E9-4B9A-B37D-CF0075B0FE20}" srcOrd="0" destOrd="0" presId="urn:microsoft.com/office/officeart/2009/layout/CircleArrowProcess"/>
    <dgm:cxn modelId="{4B033624-BA46-4D14-A56A-B7701FB951F2}" type="presOf" srcId="{E67F2230-12A1-42AE-B1C6-DAA6DC5C8545}" destId="{E548EAB2-6F7B-4F82-B4EB-65D4BF4A9F54}" srcOrd="0" destOrd="0" presId="urn:microsoft.com/office/officeart/2009/layout/CircleArrowProcess"/>
    <dgm:cxn modelId="{A1A0922D-4AAF-4B05-9CFB-6E3437B77260}" type="presOf" srcId="{B51EE43A-2348-4739-9BFB-2F4F1FB2E4B6}" destId="{26DA1799-3F39-4590-97EC-DD5CDFFE4ECB}" srcOrd="0" destOrd="0" presId="urn:microsoft.com/office/officeart/2009/layout/CircleArrowProcess"/>
    <dgm:cxn modelId="{71942851-8DE8-4FC9-8CCD-F83473F65E87}" srcId="{B51EE43A-2348-4739-9BFB-2F4F1FB2E4B6}" destId="{E67F2230-12A1-42AE-B1C6-DAA6DC5C8545}" srcOrd="1" destOrd="0" parTransId="{9C53F323-E67B-46C7-86A5-4449D825646C}" sibTransId="{E1AB9921-FA00-4564-99D0-4758639B9F33}"/>
    <dgm:cxn modelId="{76C9D9BF-1F2C-4C12-88E9-0C32C41745E7}" type="presOf" srcId="{187C75C7-B5F3-41FA-A526-BA078A469E3D}" destId="{584C17EB-9532-4A51-9A5A-401111C3592E}" srcOrd="0" destOrd="0" presId="urn:microsoft.com/office/officeart/2009/layout/CircleArrowProcess"/>
    <dgm:cxn modelId="{DEC3D9E7-8CBF-4150-A9F3-09EDEF3604A1}" srcId="{B51EE43A-2348-4739-9BFB-2F4F1FB2E4B6}" destId="{187C75C7-B5F3-41FA-A526-BA078A469E3D}" srcOrd="0" destOrd="0" parTransId="{67EAB188-A00B-418C-8591-1D7B2EAF6C26}" sibTransId="{B640B53F-0D72-4D71-95D3-3FF4EBE60AB3}"/>
    <dgm:cxn modelId="{2D2ACE3C-9252-4CC1-BE84-4D7ECCEDBBAF}" type="presParOf" srcId="{26DA1799-3F39-4590-97EC-DD5CDFFE4ECB}" destId="{906BD461-CC6E-4252-98FD-39D6D8B3CD0D}" srcOrd="0" destOrd="0" presId="urn:microsoft.com/office/officeart/2009/layout/CircleArrowProcess"/>
    <dgm:cxn modelId="{12E8991D-5747-4D5A-A660-C0A351C71057}" type="presParOf" srcId="{906BD461-CC6E-4252-98FD-39D6D8B3CD0D}" destId="{8707DD64-8AED-4E44-A220-64C45C6A92B7}" srcOrd="0" destOrd="0" presId="urn:microsoft.com/office/officeart/2009/layout/CircleArrowProcess"/>
    <dgm:cxn modelId="{24D0A72B-BBE2-477B-AB0D-EC92E32444E3}" type="presParOf" srcId="{26DA1799-3F39-4590-97EC-DD5CDFFE4ECB}" destId="{584C17EB-9532-4A51-9A5A-401111C3592E}" srcOrd="1" destOrd="0" presId="urn:microsoft.com/office/officeart/2009/layout/CircleArrowProcess"/>
    <dgm:cxn modelId="{A7C92FE7-9ACB-4A46-8D83-89616B3BD12F}" type="presParOf" srcId="{26DA1799-3F39-4590-97EC-DD5CDFFE4ECB}" destId="{3CA1C338-1144-4925-AE36-3C288C139F0A}" srcOrd="2" destOrd="0" presId="urn:microsoft.com/office/officeart/2009/layout/CircleArrowProcess"/>
    <dgm:cxn modelId="{13A87E7C-88B8-4558-84B8-D03F50C7EC3A}" type="presParOf" srcId="{3CA1C338-1144-4925-AE36-3C288C139F0A}" destId="{AA0D99A4-6187-43CB-A97A-2B35F4EE678A}" srcOrd="0" destOrd="0" presId="urn:microsoft.com/office/officeart/2009/layout/CircleArrowProcess"/>
    <dgm:cxn modelId="{6FCC57BC-9EBE-4F85-B36C-6BBFDB98324F}" type="presParOf" srcId="{26DA1799-3F39-4590-97EC-DD5CDFFE4ECB}" destId="{E548EAB2-6F7B-4F82-B4EB-65D4BF4A9F54}" srcOrd="3" destOrd="0" presId="urn:microsoft.com/office/officeart/2009/layout/CircleArrowProcess"/>
    <dgm:cxn modelId="{4FA9B1DD-3326-495C-83C6-ACC30F7F05C9}" type="presParOf" srcId="{26DA1799-3F39-4590-97EC-DD5CDFFE4ECB}" destId="{2849100C-231A-4256-8D35-3258B62A517B}" srcOrd="4" destOrd="0" presId="urn:microsoft.com/office/officeart/2009/layout/CircleArrowProcess"/>
    <dgm:cxn modelId="{EDD28FC8-B795-4F2D-9696-749FD49B9525}" type="presParOf" srcId="{2849100C-231A-4256-8D35-3258B62A517B}" destId="{DE12C727-43D6-41B3-953D-DD7F43528BE3}" srcOrd="0" destOrd="0" presId="urn:microsoft.com/office/officeart/2009/layout/CircleArrowProcess"/>
    <dgm:cxn modelId="{06852FBD-1FA0-4E7D-B971-7A544C8F4EE3}" type="presParOf" srcId="{26DA1799-3F39-4590-97EC-DD5CDFFE4ECB}" destId="{E3822C5F-B2E9-4B9A-B37D-CF0075B0FE2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4F89DF-571D-4C52-9D2D-FE3A9C26B38C}" type="doc">
      <dgm:prSet loTypeId="urn:microsoft.com/office/officeart/2008/layout/PictureAccentLis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8FF6CBF-2814-4275-AB1A-FFBBE9DC1393}">
      <dgm:prSet phldrT="[Texto]" custT="1"/>
      <dgm:spPr/>
      <dgm:t>
        <a:bodyPr/>
        <a:lstStyle/>
        <a:p>
          <a:r>
            <a:rPr lang="es-ES" sz="4800" b="1" dirty="0">
              <a:solidFill>
                <a:schemeClr val="tx1"/>
              </a:solidFill>
            </a:rPr>
            <a:t>Muestreo microbiológico de rutina del medio ambiente para determinar La eficacia de la limpieza</a:t>
          </a:r>
        </a:p>
      </dgm:t>
    </dgm:pt>
    <dgm:pt modelId="{7B68CCDF-1BE1-4B84-A8E2-222141C43497}" type="parTrans" cxnId="{CF5D8981-1CA7-43E7-8C76-A0F5B2D44127}">
      <dgm:prSet/>
      <dgm:spPr/>
      <dgm:t>
        <a:bodyPr/>
        <a:lstStyle/>
        <a:p>
          <a:endParaRPr lang="es-ES"/>
        </a:p>
      </dgm:t>
    </dgm:pt>
    <dgm:pt modelId="{A8794ADE-69D9-4842-A2EB-1EDEA73D1826}" type="sibTrans" cxnId="{CF5D8981-1CA7-43E7-8C76-A0F5B2D44127}">
      <dgm:prSet/>
      <dgm:spPr/>
      <dgm:t>
        <a:bodyPr/>
        <a:lstStyle/>
        <a:p>
          <a:endParaRPr lang="es-ES"/>
        </a:p>
      </dgm:t>
    </dgm:pt>
    <dgm:pt modelId="{90416A59-18EF-417C-A6C2-E89CAEB276A8}">
      <dgm:prSet phldrT="[Texto]" custT="1"/>
      <dgm:spPr/>
      <dgm:t>
        <a:bodyPr/>
        <a:lstStyle/>
        <a:p>
          <a:pPr algn="l"/>
          <a:r>
            <a:rPr lang="es-ES" sz="2200" b="1" dirty="0"/>
            <a:t>Limitaciones Considerables</a:t>
          </a:r>
        </a:p>
        <a:p>
          <a:pPr algn="l"/>
          <a:r>
            <a:rPr lang="es-ES" sz="2200" b="1" dirty="0"/>
            <a:t>* ¿Qué superficies cultivar?</a:t>
          </a:r>
        </a:p>
        <a:p>
          <a:pPr algn="l"/>
          <a:r>
            <a:rPr lang="es-ES" sz="2200" b="1" dirty="0"/>
            <a:t>* ¿Cuántas superficies ?</a:t>
          </a:r>
        </a:p>
        <a:p>
          <a:pPr algn="l"/>
          <a:r>
            <a:rPr lang="es-ES" sz="2200" b="1" dirty="0"/>
            <a:t>* ¿Cuándo realizar los cultivos?</a:t>
          </a:r>
        </a:p>
      </dgm:t>
    </dgm:pt>
    <dgm:pt modelId="{BCB78D25-856C-47EA-938E-804193027644}" type="parTrans" cxnId="{23F9C4F3-8FD8-4020-9FAF-758962041D8E}">
      <dgm:prSet/>
      <dgm:spPr/>
      <dgm:t>
        <a:bodyPr/>
        <a:lstStyle/>
        <a:p>
          <a:endParaRPr lang="es-ES"/>
        </a:p>
      </dgm:t>
    </dgm:pt>
    <dgm:pt modelId="{8A917860-D469-45C6-9FD7-2A2E85A518AE}" type="sibTrans" cxnId="{23F9C4F3-8FD8-4020-9FAF-758962041D8E}">
      <dgm:prSet/>
      <dgm:spPr/>
      <dgm:t>
        <a:bodyPr/>
        <a:lstStyle/>
        <a:p>
          <a:endParaRPr lang="es-ES"/>
        </a:p>
      </dgm:t>
    </dgm:pt>
    <dgm:pt modelId="{1C52DDE0-2C49-44FE-8B26-3138544C569E}">
      <dgm:prSet phldrT="[Texto]" custT="1"/>
      <dgm:spPr/>
      <dgm:t>
        <a:bodyPr/>
        <a:lstStyle/>
        <a:p>
          <a:pPr algn="l"/>
          <a:r>
            <a:rPr lang="es-ES" sz="2200" b="1" dirty="0"/>
            <a:t>*</a:t>
          </a:r>
          <a:r>
            <a:rPr lang="es-ES" sz="3600" dirty="0"/>
            <a:t> </a:t>
          </a:r>
          <a:r>
            <a:rPr lang="es-ES" sz="2200" b="1" dirty="0"/>
            <a:t>¿Cómo interpreto los resultados si todos los cultivos son negativos?</a:t>
          </a:r>
        </a:p>
        <a:p>
          <a:pPr algn="l"/>
          <a:r>
            <a:rPr lang="es-ES" sz="2200" b="1" dirty="0"/>
            <a:t>* ¿En situación de brote puede ser de utilidad?</a:t>
          </a:r>
        </a:p>
      </dgm:t>
    </dgm:pt>
    <dgm:pt modelId="{697B315B-3557-4964-BB96-8E6C205883FC}" type="parTrans" cxnId="{F0DE1821-C6A7-4638-9FE7-2F79F3AF5DBD}">
      <dgm:prSet/>
      <dgm:spPr/>
      <dgm:t>
        <a:bodyPr/>
        <a:lstStyle/>
        <a:p>
          <a:endParaRPr lang="es-ES"/>
        </a:p>
      </dgm:t>
    </dgm:pt>
    <dgm:pt modelId="{DFB04051-75AC-4EEA-B450-4F36E86339A1}" type="sibTrans" cxnId="{F0DE1821-C6A7-4638-9FE7-2F79F3AF5DBD}">
      <dgm:prSet/>
      <dgm:spPr/>
      <dgm:t>
        <a:bodyPr/>
        <a:lstStyle/>
        <a:p>
          <a:endParaRPr lang="es-ES"/>
        </a:p>
      </dgm:t>
    </dgm:pt>
    <dgm:pt modelId="{43E29C6A-281A-49DD-84D6-30D4DD7CA7B3}" type="pres">
      <dgm:prSet presAssocID="{244F89DF-571D-4C52-9D2D-FE3A9C26B38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37E3A093-711E-4BBD-8FA6-AA96F4E4549C}" type="pres">
      <dgm:prSet presAssocID="{D8FF6CBF-2814-4275-AB1A-FFBBE9DC1393}" presName="root" presStyleCnt="0">
        <dgm:presLayoutVars>
          <dgm:chMax/>
          <dgm:chPref val="4"/>
        </dgm:presLayoutVars>
      </dgm:prSet>
      <dgm:spPr/>
    </dgm:pt>
    <dgm:pt modelId="{2BF33F38-163A-4E4C-B6B1-15350401F955}" type="pres">
      <dgm:prSet presAssocID="{D8FF6CBF-2814-4275-AB1A-FFBBE9DC1393}" presName="rootComposite" presStyleCnt="0">
        <dgm:presLayoutVars/>
      </dgm:prSet>
      <dgm:spPr/>
    </dgm:pt>
    <dgm:pt modelId="{B59F809C-7B5A-472E-94AC-7B6DCFBB700B}" type="pres">
      <dgm:prSet presAssocID="{D8FF6CBF-2814-4275-AB1A-FFBBE9DC1393}" presName="rootText" presStyleLbl="node0" presStyleIdx="0" presStyleCnt="1" custScaleY="151066" custLinFactNeighborY="12391">
        <dgm:presLayoutVars>
          <dgm:chMax/>
          <dgm:chPref val="4"/>
        </dgm:presLayoutVars>
      </dgm:prSet>
      <dgm:spPr/>
    </dgm:pt>
    <dgm:pt modelId="{20CA42EF-5FCC-4A25-8951-A142BD37B53A}" type="pres">
      <dgm:prSet presAssocID="{D8FF6CBF-2814-4275-AB1A-FFBBE9DC1393}" presName="childShape" presStyleCnt="0">
        <dgm:presLayoutVars>
          <dgm:chMax val="0"/>
          <dgm:chPref val="0"/>
        </dgm:presLayoutVars>
      </dgm:prSet>
      <dgm:spPr/>
    </dgm:pt>
    <dgm:pt modelId="{F32B9C42-54A2-4B27-9EB6-150C8CF7B520}" type="pres">
      <dgm:prSet presAssocID="{90416A59-18EF-417C-A6C2-E89CAEB276A8}" presName="childComposite" presStyleCnt="0">
        <dgm:presLayoutVars>
          <dgm:chMax val="0"/>
          <dgm:chPref val="0"/>
        </dgm:presLayoutVars>
      </dgm:prSet>
      <dgm:spPr/>
    </dgm:pt>
    <dgm:pt modelId="{44448FBD-8D8C-4829-8D6B-A4F4410409EA}" type="pres">
      <dgm:prSet presAssocID="{90416A59-18EF-417C-A6C2-E89CAEB276A8}" presName="Image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5D5E1E-F772-405B-B476-5C1CB0B12412}" type="pres">
      <dgm:prSet presAssocID="{90416A59-18EF-417C-A6C2-E89CAEB276A8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818EA98C-EE9F-42EF-B967-1CC3FF579614}" type="pres">
      <dgm:prSet presAssocID="{1C52DDE0-2C49-44FE-8B26-3138544C569E}" presName="childComposite" presStyleCnt="0">
        <dgm:presLayoutVars>
          <dgm:chMax val="0"/>
          <dgm:chPref val="0"/>
        </dgm:presLayoutVars>
      </dgm:prSet>
      <dgm:spPr/>
    </dgm:pt>
    <dgm:pt modelId="{7BA0C32D-EFB6-439A-9495-B284F8175321}" type="pres">
      <dgm:prSet presAssocID="{1C52DDE0-2C49-44FE-8B26-3138544C569E}" presName="Image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8BF832B-D33D-43C2-BA5F-8FF3C4F1D730}" type="pres">
      <dgm:prSet presAssocID="{1C52DDE0-2C49-44FE-8B26-3138544C569E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F0DE1821-C6A7-4638-9FE7-2F79F3AF5DBD}" srcId="{D8FF6CBF-2814-4275-AB1A-FFBBE9DC1393}" destId="{1C52DDE0-2C49-44FE-8B26-3138544C569E}" srcOrd="1" destOrd="0" parTransId="{697B315B-3557-4964-BB96-8E6C205883FC}" sibTransId="{DFB04051-75AC-4EEA-B450-4F36E86339A1}"/>
    <dgm:cxn modelId="{92E5575D-2213-4A5B-9022-8DD1DA7AF61E}" type="presOf" srcId="{1C52DDE0-2C49-44FE-8B26-3138544C569E}" destId="{58BF832B-D33D-43C2-BA5F-8FF3C4F1D730}" srcOrd="0" destOrd="0" presId="urn:microsoft.com/office/officeart/2008/layout/PictureAccentList"/>
    <dgm:cxn modelId="{2EABC760-F41C-4D67-B43A-257264310671}" type="presOf" srcId="{244F89DF-571D-4C52-9D2D-FE3A9C26B38C}" destId="{43E29C6A-281A-49DD-84D6-30D4DD7CA7B3}" srcOrd="0" destOrd="0" presId="urn:microsoft.com/office/officeart/2008/layout/PictureAccentList"/>
    <dgm:cxn modelId="{3320CE66-704A-40FB-9879-72E2F0F4B2BC}" type="presOf" srcId="{D8FF6CBF-2814-4275-AB1A-FFBBE9DC1393}" destId="{B59F809C-7B5A-472E-94AC-7B6DCFBB700B}" srcOrd="0" destOrd="0" presId="urn:microsoft.com/office/officeart/2008/layout/PictureAccentList"/>
    <dgm:cxn modelId="{CF5D8981-1CA7-43E7-8C76-A0F5B2D44127}" srcId="{244F89DF-571D-4C52-9D2D-FE3A9C26B38C}" destId="{D8FF6CBF-2814-4275-AB1A-FFBBE9DC1393}" srcOrd="0" destOrd="0" parTransId="{7B68CCDF-1BE1-4B84-A8E2-222141C43497}" sibTransId="{A8794ADE-69D9-4842-A2EB-1EDEA73D1826}"/>
    <dgm:cxn modelId="{4725A3C9-93AC-4F4C-ABAF-71C6A7A0A764}" type="presOf" srcId="{90416A59-18EF-417C-A6C2-E89CAEB276A8}" destId="{3D5D5E1E-F772-405B-B476-5C1CB0B12412}" srcOrd="0" destOrd="0" presId="urn:microsoft.com/office/officeart/2008/layout/PictureAccentList"/>
    <dgm:cxn modelId="{23F9C4F3-8FD8-4020-9FAF-758962041D8E}" srcId="{D8FF6CBF-2814-4275-AB1A-FFBBE9DC1393}" destId="{90416A59-18EF-417C-A6C2-E89CAEB276A8}" srcOrd="0" destOrd="0" parTransId="{BCB78D25-856C-47EA-938E-804193027644}" sibTransId="{8A917860-D469-45C6-9FD7-2A2E85A518AE}"/>
    <dgm:cxn modelId="{36C122C2-A756-418B-8FFA-1A18C00523FD}" type="presParOf" srcId="{43E29C6A-281A-49DD-84D6-30D4DD7CA7B3}" destId="{37E3A093-711E-4BBD-8FA6-AA96F4E4549C}" srcOrd="0" destOrd="0" presId="urn:microsoft.com/office/officeart/2008/layout/PictureAccentList"/>
    <dgm:cxn modelId="{564854D4-B616-45D3-B2E7-BF6961D0FF4E}" type="presParOf" srcId="{37E3A093-711E-4BBD-8FA6-AA96F4E4549C}" destId="{2BF33F38-163A-4E4C-B6B1-15350401F955}" srcOrd="0" destOrd="0" presId="urn:microsoft.com/office/officeart/2008/layout/PictureAccentList"/>
    <dgm:cxn modelId="{6A4A4FBA-DBEE-46CF-92CA-33653C20313C}" type="presParOf" srcId="{2BF33F38-163A-4E4C-B6B1-15350401F955}" destId="{B59F809C-7B5A-472E-94AC-7B6DCFBB700B}" srcOrd="0" destOrd="0" presId="urn:microsoft.com/office/officeart/2008/layout/PictureAccentList"/>
    <dgm:cxn modelId="{A8D4968E-F2FA-4F98-B0B6-1CE095E10CE0}" type="presParOf" srcId="{37E3A093-711E-4BBD-8FA6-AA96F4E4549C}" destId="{20CA42EF-5FCC-4A25-8951-A142BD37B53A}" srcOrd="1" destOrd="0" presId="urn:microsoft.com/office/officeart/2008/layout/PictureAccentList"/>
    <dgm:cxn modelId="{FE6B0FA1-AA17-4168-9A02-79E5DD4DC386}" type="presParOf" srcId="{20CA42EF-5FCC-4A25-8951-A142BD37B53A}" destId="{F32B9C42-54A2-4B27-9EB6-150C8CF7B520}" srcOrd="0" destOrd="0" presId="urn:microsoft.com/office/officeart/2008/layout/PictureAccentList"/>
    <dgm:cxn modelId="{BF597176-0D73-46CB-AEF2-A1209168E1F7}" type="presParOf" srcId="{F32B9C42-54A2-4B27-9EB6-150C8CF7B520}" destId="{44448FBD-8D8C-4829-8D6B-A4F4410409EA}" srcOrd="0" destOrd="0" presId="urn:microsoft.com/office/officeart/2008/layout/PictureAccentList"/>
    <dgm:cxn modelId="{61EA10E3-75F8-481C-975B-A8A038DE8DDE}" type="presParOf" srcId="{F32B9C42-54A2-4B27-9EB6-150C8CF7B520}" destId="{3D5D5E1E-F772-405B-B476-5C1CB0B12412}" srcOrd="1" destOrd="0" presId="urn:microsoft.com/office/officeart/2008/layout/PictureAccentList"/>
    <dgm:cxn modelId="{16142B52-9A64-4684-B478-F96EACC2CFF5}" type="presParOf" srcId="{20CA42EF-5FCC-4A25-8951-A142BD37B53A}" destId="{818EA98C-EE9F-42EF-B967-1CC3FF579614}" srcOrd="1" destOrd="0" presId="urn:microsoft.com/office/officeart/2008/layout/PictureAccentList"/>
    <dgm:cxn modelId="{6657ABB1-480C-4367-AD1D-679E098A16DD}" type="presParOf" srcId="{818EA98C-EE9F-42EF-B967-1CC3FF579614}" destId="{7BA0C32D-EFB6-439A-9495-B284F8175321}" srcOrd="0" destOrd="0" presId="urn:microsoft.com/office/officeart/2008/layout/PictureAccentList"/>
    <dgm:cxn modelId="{017939F8-66A4-4FDC-94D6-CFC6A8DF36FA}" type="presParOf" srcId="{818EA98C-EE9F-42EF-B967-1CC3FF579614}" destId="{58BF832B-D33D-43C2-BA5F-8FF3C4F1D73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503291-CBE6-48EB-9030-6ADB1EA448A2}" type="doc">
      <dgm:prSet loTypeId="urn:microsoft.com/office/officeart/2005/8/layout/vList6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398FD4D-7CFF-4007-861F-2DC11728D3ED}">
      <dgm:prSet phldrT="[Texto]"/>
      <dgm:spPr/>
      <dgm:t>
        <a:bodyPr/>
        <a:lstStyle/>
        <a:p>
          <a:r>
            <a:rPr lang="es-ES" b="1" dirty="0"/>
            <a:t>INTERNAS</a:t>
          </a:r>
        </a:p>
      </dgm:t>
    </dgm:pt>
    <dgm:pt modelId="{0DD916B0-4BD6-4A66-8338-FA8722F52839}" type="parTrans" cxnId="{41897735-8A1F-49A3-9D2F-F369EF4255B2}">
      <dgm:prSet/>
      <dgm:spPr/>
      <dgm:t>
        <a:bodyPr/>
        <a:lstStyle/>
        <a:p>
          <a:endParaRPr lang="es-ES"/>
        </a:p>
      </dgm:t>
    </dgm:pt>
    <dgm:pt modelId="{ADEA4724-B576-4E08-A54A-BA1D497417A4}" type="sibTrans" cxnId="{41897735-8A1F-49A3-9D2F-F369EF4255B2}">
      <dgm:prSet/>
      <dgm:spPr/>
      <dgm:t>
        <a:bodyPr/>
        <a:lstStyle/>
        <a:p>
          <a:endParaRPr lang="es-ES"/>
        </a:p>
      </dgm:t>
    </dgm:pt>
    <dgm:pt modelId="{0366BE47-8EAC-48CD-8FA2-B3FC40AD0AA6}">
      <dgm:prSet phldrT="[Texto]"/>
      <dgm:spPr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 prst="slope"/>
          <a:bevelB w="165100" h="254000"/>
        </a:sp3d>
      </dgm:spPr>
      <dgm:t>
        <a:bodyPr/>
        <a:lstStyle/>
        <a:p>
          <a:r>
            <a:rPr lang="es-ES" dirty="0"/>
            <a:t>Realizada por una persona que conozca estándar  y proceso de limpieza</a:t>
          </a:r>
        </a:p>
      </dgm:t>
    </dgm:pt>
    <dgm:pt modelId="{3ECD4B06-ECF2-42EE-9C46-4AAEC3C80B9E}" type="parTrans" cxnId="{B421E848-A104-4CB0-B2A2-5322D9CBD4FE}">
      <dgm:prSet/>
      <dgm:spPr/>
      <dgm:t>
        <a:bodyPr/>
        <a:lstStyle/>
        <a:p>
          <a:endParaRPr lang="es-ES"/>
        </a:p>
      </dgm:t>
    </dgm:pt>
    <dgm:pt modelId="{622BDAA2-C322-48F5-94F8-E0BAE7B70FF7}" type="sibTrans" cxnId="{B421E848-A104-4CB0-B2A2-5322D9CBD4FE}">
      <dgm:prSet/>
      <dgm:spPr/>
      <dgm:t>
        <a:bodyPr/>
        <a:lstStyle/>
        <a:p>
          <a:endParaRPr lang="es-ES"/>
        </a:p>
      </dgm:t>
    </dgm:pt>
    <dgm:pt modelId="{07175F28-F4F1-4972-AFB9-144B622F7A85}">
      <dgm:prSet phldrT="[Texto]"/>
      <dgm:spPr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 prst="slope"/>
          <a:bevelB w="165100" h="254000"/>
        </a:sp3d>
      </dgm:spPr>
      <dgm:t>
        <a:bodyPr/>
        <a:lstStyle/>
        <a:p>
          <a:r>
            <a:rPr lang="es-ES" dirty="0"/>
            <a:t>Puede ser uno de los miembros del Servicio de hotelería, otro personal de la institución no relacionado con hotelería</a:t>
          </a:r>
        </a:p>
      </dgm:t>
    </dgm:pt>
    <dgm:pt modelId="{DCFB02BC-985A-4E26-909D-705A371EE562}" type="parTrans" cxnId="{D9CB50EE-0F5A-4688-AB8E-CD1A76A74AC9}">
      <dgm:prSet/>
      <dgm:spPr/>
      <dgm:t>
        <a:bodyPr/>
        <a:lstStyle/>
        <a:p>
          <a:endParaRPr lang="es-ES"/>
        </a:p>
      </dgm:t>
    </dgm:pt>
    <dgm:pt modelId="{E25704B7-8C03-4363-87C0-25750F010B43}" type="sibTrans" cxnId="{D9CB50EE-0F5A-4688-AB8E-CD1A76A74AC9}">
      <dgm:prSet/>
      <dgm:spPr/>
      <dgm:t>
        <a:bodyPr/>
        <a:lstStyle/>
        <a:p>
          <a:endParaRPr lang="es-ES"/>
        </a:p>
      </dgm:t>
    </dgm:pt>
    <dgm:pt modelId="{2E8A5A2A-BDB9-42F0-BC12-3CAF94B61290}">
      <dgm:prSet phldrT="[Texto]"/>
      <dgm:spPr/>
      <dgm:t>
        <a:bodyPr/>
        <a:lstStyle/>
        <a:p>
          <a:r>
            <a:rPr lang="es-ES" b="1" dirty="0"/>
            <a:t>EXTERNAS</a:t>
          </a:r>
        </a:p>
      </dgm:t>
    </dgm:pt>
    <dgm:pt modelId="{C20B32B3-88B2-45DB-A859-76C9E1C7404D}" type="parTrans" cxnId="{3E144277-5E5B-4203-80A7-3B1B836FFD67}">
      <dgm:prSet/>
      <dgm:spPr/>
      <dgm:t>
        <a:bodyPr/>
        <a:lstStyle/>
        <a:p>
          <a:endParaRPr lang="es-ES"/>
        </a:p>
      </dgm:t>
    </dgm:pt>
    <dgm:pt modelId="{D63DA852-4FEA-4D88-A646-D437108362A2}" type="sibTrans" cxnId="{3E144277-5E5B-4203-80A7-3B1B836FFD67}">
      <dgm:prSet/>
      <dgm:spPr/>
      <dgm:t>
        <a:bodyPr/>
        <a:lstStyle/>
        <a:p>
          <a:endParaRPr lang="es-ES"/>
        </a:p>
      </dgm:t>
    </dgm:pt>
    <dgm:pt modelId="{BAF14CD2-B9F5-463F-8E6D-EE3FE8463297}">
      <dgm:prSet phldrT="[Texto]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dirty="0"/>
            <a:t>Se recomienda una auditoría externa cada 2 ó 3 años</a:t>
          </a:r>
        </a:p>
      </dgm:t>
    </dgm:pt>
    <dgm:pt modelId="{7D0F4DAD-338F-4101-8FBC-B618AD625D01}" type="parTrans" cxnId="{7B74E895-B4F7-4013-94AF-2ED3388D1B26}">
      <dgm:prSet/>
      <dgm:spPr/>
      <dgm:t>
        <a:bodyPr/>
        <a:lstStyle/>
        <a:p>
          <a:endParaRPr lang="es-ES"/>
        </a:p>
      </dgm:t>
    </dgm:pt>
    <dgm:pt modelId="{E6886FFC-5DC5-4F0B-8B25-C168D9B20869}" type="sibTrans" cxnId="{7B74E895-B4F7-4013-94AF-2ED3388D1B26}">
      <dgm:prSet/>
      <dgm:spPr/>
      <dgm:t>
        <a:bodyPr/>
        <a:lstStyle/>
        <a:p>
          <a:endParaRPr lang="es-ES"/>
        </a:p>
      </dgm:t>
    </dgm:pt>
    <dgm:pt modelId="{97833C5B-5EBA-40F8-8B2B-E03FA57D88E7}">
      <dgm:prSet phldrT="[Texto]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dirty="0"/>
            <a:t>Debe auditar procesos y Recursos Humanos</a:t>
          </a:r>
        </a:p>
      </dgm:t>
    </dgm:pt>
    <dgm:pt modelId="{307ED1D3-97E8-4321-894D-07C263E284CA}" type="parTrans" cxnId="{70C54994-7B20-4D06-9378-EDE0390456C6}">
      <dgm:prSet/>
      <dgm:spPr/>
      <dgm:t>
        <a:bodyPr/>
        <a:lstStyle/>
        <a:p>
          <a:endParaRPr lang="es-ES"/>
        </a:p>
      </dgm:t>
    </dgm:pt>
    <dgm:pt modelId="{464B4C81-23C7-41E3-8637-D14B1CEA2840}" type="sibTrans" cxnId="{70C54994-7B20-4D06-9378-EDE0390456C6}">
      <dgm:prSet/>
      <dgm:spPr/>
      <dgm:t>
        <a:bodyPr/>
        <a:lstStyle/>
        <a:p>
          <a:endParaRPr lang="es-ES"/>
        </a:p>
      </dgm:t>
    </dgm:pt>
    <dgm:pt modelId="{5BA676FB-DC4A-4F76-8848-34CB141F39FE}">
      <dgm:prSet phldrT="[Texto]"/>
      <dgm:spPr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 prst="slope"/>
          <a:bevelB w="165100" h="254000"/>
        </a:sp3d>
      </dgm:spPr>
      <dgm:t>
        <a:bodyPr/>
        <a:lstStyle/>
        <a:p>
          <a:r>
            <a:rPr lang="es-ES" dirty="0"/>
            <a:t>Acompañado por miembro de hotelería para identificar todos los sectores y áreas a auditar </a:t>
          </a:r>
        </a:p>
      </dgm:t>
    </dgm:pt>
    <dgm:pt modelId="{9A2F9C53-E851-4173-9EE6-1AC14140B0F4}" type="parTrans" cxnId="{24A92340-7C06-4D64-83BD-8D8E91428138}">
      <dgm:prSet/>
      <dgm:spPr/>
      <dgm:t>
        <a:bodyPr/>
        <a:lstStyle/>
        <a:p>
          <a:endParaRPr lang="es-ES"/>
        </a:p>
      </dgm:t>
    </dgm:pt>
    <dgm:pt modelId="{9AED1E37-489E-4B2F-A835-A4C71B9A3E91}" type="sibTrans" cxnId="{24A92340-7C06-4D64-83BD-8D8E91428138}">
      <dgm:prSet/>
      <dgm:spPr/>
      <dgm:t>
        <a:bodyPr/>
        <a:lstStyle/>
        <a:p>
          <a:endParaRPr lang="es-ES"/>
        </a:p>
      </dgm:t>
    </dgm:pt>
    <dgm:pt modelId="{6175473E-34F2-49A3-8D24-7A9178709051}">
      <dgm:prSet phldrT="[Texto]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dirty="0"/>
            <a:t>Identificar si se realizaron las acciones correctivas derivadas de la auditoría interna</a:t>
          </a:r>
        </a:p>
      </dgm:t>
    </dgm:pt>
    <dgm:pt modelId="{F7CB35C6-25E0-4991-AC07-2F46C65C5951}" type="parTrans" cxnId="{375E4197-C1BD-4D65-8EDC-5396A436DF73}">
      <dgm:prSet/>
      <dgm:spPr/>
      <dgm:t>
        <a:bodyPr/>
        <a:lstStyle/>
        <a:p>
          <a:endParaRPr lang="es-ES"/>
        </a:p>
      </dgm:t>
    </dgm:pt>
    <dgm:pt modelId="{1900E747-0E31-43AA-86F0-30CDA9EF7292}" type="sibTrans" cxnId="{375E4197-C1BD-4D65-8EDC-5396A436DF73}">
      <dgm:prSet/>
      <dgm:spPr/>
      <dgm:t>
        <a:bodyPr/>
        <a:lstStyle/>
        <a:p>
          <a:endParaRPr lang="es-ES"/>
        </a:p>
      </dgm:t>
    </dgm:pt>
    <dgm:pt modelId="{9E9D5F0C-866A-4FAA-8219-5F904E0A5E8F}">
      <dgm:prSet phldrT="[Texto]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dirty="0"/>
            <a:t>Aplicar los estándares de calificación externa</a:t>
          </a:r>
        </a:p>
      </dgm:t>
    </dgm:pt>
    <dgm:pt modelId="{3F5E2DDD-C681-44CE-9687-0AC473E193E0}" type="parTrans" cxnId="{96A21268-E583-48C6-9C4F-8F6B59E35D21}">
      <dgm:prSet/>
      <dgm:spPr/>
      <dgm:t>
        <a:bodyPr/>
        <a:lstStyle/>
        <a:p>
          <a:endParaRPr lang="es-ES"/>
        </a:p>
      </dgm:t>
    </dgm:pt>
    <dgm:pt modelId="{38B74159-1EFA-4CE5-B23D-2E63715F2697}" type="sibTrans" cxnId="{96A21268-E583-48C6-9C4F-8F6B59E35D21}">
      <dgm:prSet/>
      <dgm:spPr/>
      <dgm:t>
        <a:bodyPr/>
        <a:lstStyle/>
        <a:p>
          <a:endParaRPr lang="es-ES"/>
        </a:p>
      </dgm:t>
    </dgm:pt>
    <dgm:pt modelId="{3214B304-828D-449E-ADB1-C358D34B133A}">
      <dgm:prSet phldrT="[Texto]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es-ES" dirty="0"/>
        </a:p>
      </dgm:t>
    </dgm:pt>
    <dgm:pt modelId="{18227F44-18DB-42B3-B3A3-97D3704B5CE3}" type="parTrans" cxnId="{F9C792F4-708E-4E86-9038-9FAFB4817BBD}">
      <dgm:prSet/>
      <dgm:spPr/>
      <dgm:t>
        <a:bodyPr/>
        <a:lstStyle/>
        <a:p>
          <a:endParaRPr lang="es-ES"/>
        </a:p>
      </dgm:t>
    </dgm:pt>
    <dgm:pt modelId="{888F5053-F61F-4310-A2B9-3A4432543059}" type="sibTrans" cxnId="{F9C792F4-708E-4E86-9038-9FAFB4817BBD}">
      <dgm:prSet/>
      <dgm:spPr/>
      <dgm:t>
        <a:bodyPr/>
        <a:lstStyle/>
        <a:p>
          <a:endParaRPr lang="es-ES"/>
        </a:p>
      </dgm:t>
    </dgm:pt>
    <dgm:pt modelId="{2F7E9BF4-2601-4D75-8C9D-AC7A280F0854}" type="pres">
      <dgm:prSet presAssocID="{C3503291-CBE6-48EB-9030-6ADB1EA448A2}" presName="Name0" presStyleCnt="0">
        <dgm:presLayoutVars>
          <dgm:dir/>
          <dgm:animLvl val="lvl"/>
          <dgm:resizeHandles/>
        </dgm:presLayoutVars>
      </dgm:prSet>
      <dgm:spPr/>
    </dgm:pt>
    <dgm:pt modelId="{9356695A-3C95-4A74-BCEA-BD2FAFD9C1E1}" type="pres">
      <dgm:prSet presAssocID="{8398FD4D-7CFF-4007-861F-2DC11728D3ED}" presName="linNode" presStyleCnt="0"/>
      <dgm:spPr/>
    </dgm:pt>
    <dgm:pt modelId="{8FCFAB89-AB63-4110-ACA0-CDD89B6AA5DD}" type="pres">
      <dgm:prSet presAssocID="{8398FD4D-7CFF-4007-861F-2DC11728D3ED}" presName="parentShp" presStyleLbl="node1" presStyleIdx="0" presStyleCnt="2">
        <dgm:presLayoutVars>
          <dgm:bulletEnabled val="1"/>
        </dgm:presLayoutVars>
      </dgm:prSet>
      <dgm:spPr/>
    </dgm:pt>
    <dgm:pt modelId="{175AA848-6AA5-4343-8AD9-6B56F69450D8}" type="pres">
      <dgm:prSet presAssocID="{8398FD4D-7CFF-4007-861F-2DC11728D3ED}" presName="childShp" presStyleLbl="bgAccFollowNode1" presStyleIdx="0" presStyleCnt="2">
        <dgm:presLayoutVars>
          <dgm:bulletEnabled val="1"/>
        </dgm:presLayoutVars>
      </dgm:prSet>
      <dgm:spPr/>
    </dgm:pt>
    <dgm:pt modelId="{BE120066-F0B9-4FEA-9710-9AD8428B3EA9}" type="pres">
      <dgm:prSet presAssocID="{ADEA4724-B576-4E08-A54A-BA1D497417A4}" presName="spacing" presStyleCnt="0"/>
      <dgm:spPr/>
    </dgm:pt>
    <dgm:pt modelId="{DB6537E5-EA4E-49DA-91B3-74198F94DB0E}" type="pres">
      <dgm:prSet presAssocID="{2E8A5A2A-BDB9-42F0-BC12-3CAF94B61290}" presName="linNode" presStyleCnt="0"/>
      <dgm:spPr/>
    </dgm:pt>
    <dgm:pt modelId="{15C8F4CA-E23C-4902-BE89-D26709F2949C}" type="pres">
      <dgm:prSet presAssocID="{2E8A5A2A-BDB9-42F0-BC12-3CAF94B61290}" presName="parentShp" presStyleLbl="node1" presStyleIdx="1" presStyleCnt="2">
        <dgm:presLayoutVars>
          <dgm:bulletEnabled val="1"/>
        </dgm:presLayoutVars>
      </dgm:prSet>
      <dgm:spPr/>
    </dgm:pt>
    <dgm:pt modelId="{2FB3D753-602B-44B9-A5EE-B200899FFC73}" type="pres">
      <dgm:prSet presAssocID="{2E8A5A2A-BDB9-42F0-BC12-3CAF94B61290}" presName="childShp" presStyleLbl="bgAccFollowNode1" presStyleIdx="1" presStyleCnt="2" custLinFactNeighborX="1613" custLinFactNeighborY="1785">
        <dgm:presLayoutVars>
          <dgm:bulletEnabled val="1"/>
        </dgm:presLayoutVars>
      </dgm:prSet>
      <dgm:spPr/>
    </dgm:pt>
  </dgm:ptLst>
  <dgm:cxnLst>
    <dgm:cxn modelId="{41897735-8A1F-49A3-9D2F-F369EF4255B2}" srcId="{C3503291-CBE6-48EB-9030-6ADB1EA448A2}" destId="{8398FD4D-7CFF-4007-861F-2DC11728D3ED}" srcOrd="0" destOrd="0" parTransId="{0DD916B0-4BD6-4A66-8338-FA8722F52839}" sibTransId="{ADEA4724-B576-4E08-A54A-BA1D497417A4}"/>
    <dgm:cxn modelId="{24A92340-7C06-4D64-83BD-8D8E91428138}" srcId="{8398FD4D-7CFF-4007-861F-2DC11728D3ED}" destId="{5BA676FB-DC4A-4F76-8848-34CB141F39FE}" srcOrd="2" destOrd="0" parTransId="{9A2F9C53-E851-4173-9EE6-1AC14140B0F4}" sibTransId="{9AED1E37-489E-4B2F-A835-A4C71B9A3E91}"/>
    <dgm:cxn modelId="{26E32E66-5C9F-4B6F-B176-DD520CC28CC1}" type="presOf" srcId="{3214B304-828D-449E-ADB1-C358D34B133A}" destId="{2FB3D753-602B-44B9-A5EE-B200899FFC73}" srcOrd="0" destOrd="0" presId="urn:microsoft.com/office/officeart/2005/8/layout/vList6"/>
    <dgm:cxn modelId="{96A21268-E583-48C6-9C4F-8F6B59E35D21}" srcId="{2E8A5A2A-BDB9-42F0-BC12-3CAF94B61290}" destId="{9E9D5F0C-866A-4FAA-8219-5F904E0A5E8F}" srcOrd="4" destOrd="0" parTransId="{3F5E2DDD-C681-44CE-9687-0AC473E193E0}" sibTransId="{38B74159-1EFA-4CE5-B23D-2E63715F2697}"/>
    <dgm:cxn modelId="{B421E848-A104-4CB0-B2A2-5322D9CBD4FE}" srcId="{8398FD4D-7CFF-4007-861F-2DC11728D3ED}" destId="{0366BE47-8EAC-48CD-8FA2-B3FC40AD0AA6}" srcOrd="0" destOrd="0" parTransId="{3ECD4B06-ECF2-42EE-9C46-4AAEC3C80B9E}" sibTransId="{622BDAA2-C322-48F5-94F8-E0BAE7B70FF7}"/>
    <dgm:cxn modelId="{EC59AD69-D358-436F-BF7A-D42ADF8EC7C3}" type="presOf" srcId="{C3503291-CBE6-48EB-9030-6ADB1EA448A2}" destId="{2F7E9BF4-2601-4D75-8C9D-AC7A280F0854}" srcOrd="0" destOrd="0" presId="urn:microsoft.com/office/officeart/2005/8/layout/vList6"/>
    <dgm:cxn modelId="{04C78E76-610E-4AC3-8E75-0F3B06FCB60E}" type="presOf" srcId="{5BA676FB-DC4A-4F76-8848-34CB141F39FE}" destId="{175AA848-6AA5-4343-8AD9-6B56F69450D8}" srcOrd="0" destOrd="2" presId="urn:microsoft.com/office/officeart/2005/8/layout/vList6"/>
    <dgm:cxn modelId="{3E144277-5E5B-4203-80A7-3B1B836FFD67}" srcId="{C3503291-CBE6-48EB-9030-6ADB1EA448A2}" destId="{2E8A5A2A-BDB9-42F0-BC12-3CAF94B61290}" srcOrd="1" destOrd="0" parTransId="{C20B32B3-88B2-45DB-A859-76C9E1C7404D}" sibTransId="{D63DA852-4FEA-4D88-A646-D437108362A2}"/>
    <dgm:cxn modelId="{F3C4FF81-5EC9-47AC-91B4-F93714A1CA1E}" type="presOf" srcId="{97833C5B-5EBA-40F8-8B2B-E03FA57D88E7}" destId="{2FB3D753-602B-44B9-A5EE-B200899FFC73}" srcOrd="0" destOrd="2" presId="urn:microsoft.com/office/officeart/2005/8/layout/vList6"/>
    <dgm:cxn modelId="{4C4BA48C-EA8F-4440-9148-60C2684275F2}" type="presOf" srcId="{9E9D5F0C-866A-4FAA-8219-5F904E0A5E8F}" destId="{2FB3D753-602B-44B9-A5EE-B200899FFC73}" srcOrd="0" destOrd="4" presId="urn:microsoft.com/office/officeart/2005/8/layout/vList6"/>
    <dgm:cxn modelId="{70C54994-7B20-4D06-9378-EDE0390456C6}" srcId="{2E8A5A2A-BDB9-42F0-BC12-3CAF94B61290}" destId="{97833C5B-5EBA-40F8-8B2B-E03FA57D88E7}" srcOrd="2" destOrd="0" parTransId="{307ED1D3-97E8-4321-894D-07C263E284CA}" sibTransId="{464B4C81-23C7-41E3-8637-D14B1CEA2840}"/>
    <dgm:cxn modelId="{7B74E895-B4F7-4013-94AF-2ED3388D1B26}" srcId="{2E8A5A2A-BDB9-42F0-BC12-3CAF94B61290}" destId="{BAF14CD2-B9F5-463F-8E6D-EE3FE8463297}" srcOrd="1" destOrd="0" parTransId="{7D0F4DAD-338F-4101-8FBC-B618AD625D01}" sibTransId="{E6886FFC-5DC5-4F0B-8B25-C168D9B20869}"/>
    <dgm:cxn modelId="{375E4197-C1BD-4D65-8EDC-5396A436DF73}" srcId="{2E8A5A2A-BDB9-42F0-BC12-3CAF94B61290}" destId="{6175473E-34F2-49A3-8D24-7A9178709051}" srcOrd="3" destOrd="0" parTransId="{F7CB35C6-25E0-4991-AC07-2F46C65C5951}" sibTransId="{1900E747-0E31-43AA-86F0-30CDA9EF7292}"/>
    <dgm:cxn modelId="{9800BEAD-7EE5-4F2F-8285-233251D38C98}" type="presOf" srcId="{07175F28-F4F1-4972-AFB9-144B622F7A85}" destId="{175AA848-6AA5-4343-8AD9-6B56F69450D8}" srcOrd="0" destOrd="1" presId="urn:microsoft.com/office/officeart/2005/8/layout/vList6"/>
    <dgm:cxn modelId="{C31241AF-BC17-4A03-BC31-12B091DBD7C1}" type="presOf" srcId="{BAF14CD2-B9F5-463F-8E6D-EE3FE8463297}" destId="{2FB3D753-602B-44B9-A5EE-B200899FFC73}" srcOrd="0" destOrd="1" presId="urn:microsoft.com/office/officeart/2005/8/layout/vList6"/>
    <dgm:cxn modelId="{5E9DC7BC-D793-4D81-8A94-9F0F580BD4B5}" type="presOf" srcId="{0366BE47-8EAC-48CD-8FA2-B3FC40AD0AA6}" destId="{175AA848-6AA5-4343-8AD9-6B56F69450D8}" srcOrd="0" destOrd="0" presId="urn:microsoft.com/office/officeart/2005/8/layout/vList6"/>
    <dgm:cxn modelId="{7453A8D3-B5A5-4F26-9157-731C9D8DFC11}" type="presOf" srcId="{2E8A5A2A-BDB9-42F0-BC12-3CAF94B61290}" destId="{15C8F4CA-E23C-4902-BE89-D26709F2949C}" srcOrd="0" destOrd="0" presId="urn:microsoft.com/office/officeart/2005/8/layout/vList6"/>
    <dgm:cxn modelId="{BFC786D5-6E72-42D5-BFB3-82C01AF82346}" type="presOf" srcId="{6175473E-34F2-49A3-8D24-7A9178709051}" destId="{2FB3D753-602B-44B9-A5EE-B200899FFC73}" srcOrd="0" destOrd="3" presId="urn:microsoft.com/office/officeart/2005/8/layout/vList6"/>
    <dgm:cxn modelId="{7F5E29EC-5733-4185-8DB8-C16FF775B613}" type="presOf" srcId="{8398FD4D-7CFF-4007-861F-2DC11728D3ED}" destId="{8FCFAB89-AB63-4110-ACA0-CDD89B6AA5DD}" srcOrd="0" destOrd="0" presId="urn:microsoft.com/office/officeart/2005/8/layout/vList6"/>
    <dgm:cxn modelId="{D9CB50EE-0F5A-4688-AB8E-CD1A76A74AC9}" srcId="{8398FD4D-7CFF-4007-861F-2DC11728D3ED}" destId="{07175F28-F4F1-4972-AFB9-144B622F7A85}" srcOrd="1" destOrd="0" parTransId="{DCFB02BC-985A-4E26-909D-705A371EE562}" sibTransId="{E25704B7-8C03-4363-87C0-25750F010B43}"/>
    <dgm:cxn modelId="{F9C792F4-708E-4E86-9038-9FAFB4817BBD}" srcId="{2E8A5A2A-BDB9-42F0-BC12-3CAF94B61290}" destId="{3214B304-828D-449E-ADB1-C358D34B133A}" srcOrd="0" destOrd="0" parTransId="{18227F44-18DB-42B3-B3A3-97D3704B5CE3}" sibTransId="{888F5053-F61F-4310-A2B9-3A4432543059}"/>
    <dgm:cxn modelId="{F3E0BEF3-0D88-4A3F-8841-14DB535B5149}" type="presParOf" srcId="{2F7E9BF4-2601-4D75-8C9D-AC7A280F0854}" destId="{9356695A-3C95-4A74-BCEA-BD2FAFD9C1E1}" srcOrd="0" destOrd="0" presId="urn:microsoft.com/office/officeart/2005/8/layout/vList6"/>
    <dgm:cxn modelId="{C0373B06-850B-49EA-9A8E-EF2878839C5B}" type="presParOf" srcId="{9356695A-3C95-4A74-BCEA-BD2FAFD9C1E1}" destId="{8FCFAB89-AB63-4110-ACA0-CDD89B6AA5DD}" srcOrd="0" destOrd="0" presId="urn:microsoft.com/office/officeart/2005/8/layout/vList6"/>
    <dgm:cxn modelId="{AA5A0741-1762-48A0-B4F3-2C1B86B223FF}" type="presParOf" srcId="{9356695A-3C95-4A74-BCEA-BD2FAFD9C1E1}" destId="{175AA848-6AA5-4343-8AD9-6B56F69450D8}" srcOrd="1" destOrd="0" presId="urn:microsoft.com/office/officeart/2005/8/layout/vList6"/>
    <dgm:cxn modelId="{7991FD69-7CE4-4020-A26F-B115FCD0859C}" type="presParOf" srcId="{2F7E9BF4-2601-4D75-8C9D-AC7A280F0854}" destId="{BE120066-F0B9-4FEA-9710-9AD8428B3EA9}" srcOrd="1" destOrd="0" presId="urn:microsoft.com/office/officeart/2005/8/layout/vList6"/>
    <dgm:cxn modelId="{AFE5A52B-E797-4ECC-AB2C-329F960E5E9E}" type="presParOf" srcId="{2F7E9BF4-2601-4D75-8C9D-AC7A280F0854}" destId="{DB6537E5-EA4E-49DA-91B3-74198F94DB0E}" srcOrd="2" destOrd="0" presId="urn:microsoft.com/office/officeart/2005/8/layout/vList6"/>
    <dgm:cxn modelId="{0D8A861C-7677-4B94-9BE4-89FF7EB8AE59}" type="presParOf" srcId="{DB6537E5-EA4E-49DA-91B3-74198F94DB0E}" destId="{15C8F4CA-E23C-4902-BE89-D26709F2949C}" srcOrd="0" destOrd="0" presId="urn:microsoft.com/office/officeart/2005/8/layout/vList6"/>
    <dgm:cxn modelId="{BA8D0FB9-046C-436B-8421-7EE2C52BE2F6}" type="presParOf" srcId="{DB6537E5-EA4E-49DA-91B3-74198F94DB0E}" destId="{2FB3D753-602B-44B9-A5EE-B200899FFC7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0F1C9E-562F-4570-8266-0EC6AC76C27C}" type="doc">
      <dgm:prSet loTypeId="urn:microsoft.com/office/officeart/2005/8/layout/hProcess9" loCatId="process" qsTypeId="urn:microsoft.com/office/officeart/2005/8/quickstyle/3d4" qsCatId="3D" csTypeId="urn:microsoft.com/office/officeart/2005/8/colors/colorful4" csCatId="colorful" phldr="1"/>
      <dgm:spPr/>
    </dgm:pt>
    <dgm:pt modelId="{50B92E8C-4400-4E00-BED7-87E7458BDB3B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Registros claros</a:t>
          </a:r>
        </a:p>
      </dgm:t>
    </dgm:pt>
    <dgm:pt modelId="{67D0F369-6804-45B3-A7E5-4DF887617B7A}" type="parTrans" cxnId="{D58B4E06-51F9-4E5A-96D0-C6C916783743}">
      <dgm:prSet/>
      <dgm:spPr/>
      <dgm:t>
        <a:bodyPr/>
        <a:lstStyle/>
        <a:p>
          <a:endParaRPr lang="es-ES"/>
        </a:p>
      </dgm:t>
    </dgm:pt>
    <dgm:pt modelId="{2EC76584-A8D6-40EA-BD30-88E04DE3AAF8}" type="sibTrans" cxnId="{D58B4E06-51F9-4E5A-96D0-C6C916783743}">
      <dgm:prSet/>
      <dgm:spPr/>
      <dgm:t>
        <a:bodyPr/>
        <a:lstStyle/>
        <a:p>
          <a:endParaRPr lang="es-ES"/>
        </a:p>
      </dgm:t>
    </dgm:pt>
    <dgm:pt modelId="{47494173-D72A-4287-9887-21A8840ADDDF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Difusión</a:t>
          </a:r>
        </a:p>
      </dgm:t>
    </dgm:pt>
    <dgm:pt modelId="{9B4817F5-CBBE-4FF5-ABEA-8A83D486B6E5}" type="parTrans" cxnId="{AA35B3A3-8F53-45B7-9438-8450AB935D5A}">
      <dgm:prSet/>
      <dgm:spPr/>
      <dgm:t>
        <a:bodyPr/>
        <a:lstStyle/>
        <a:p>
          <a:endParaRPr lang="es-ES"/>
        </a:p>
      </dgm:t>
    </dgm:pt>
    <dgm:pt modelId="{04C6AFAD-5D86-4A22-B7DA-F5F3C6D48578}" type="sibTrans" cxnId="{AA35B3A3-8F53-45B7-9438-8450AB935D5A}">
      <dgm:prSet/>
      <dgm:spPr/>
      <dgm:t>
        <a:bodyPr/>
        <a:lstStyle/>
        <a:p>
          <a:endParaRPr lang="es-ES"/>
        </a:p>
      </dgm:t>
    </dgm:pt>
    <dgm:pt modelId="{9E70866E-AE1F-4B87-81F7-0CF284E687E9}">
      <dgm:prSet phldrT="[Texto]"/>
      <dgm:spPr/>
      <dgm:t>
        <a:bodyPr/>
        <a:lstStyle/>
        <a:p>
          <a:r>
            <a:rPr lang="es-ES" b="1" dirty="0">
              <a:solidFill>
                <a:schemeClr val="tx1"/>
              </a:solidFill>
            </a:rPr>
            <a:t>Plan de Acción</a:t>
          </a:r>
        </a:p>
      </dgm:t>
    </dgm:pt>
    <dgm:pt modelId="{4AB369FC-F546-48A2-9367-66C7688EE12B}" type="parTrans" cxnId="{9FCE4809-1FD9-4CEC-9043-AE7A7545E19F}">
      <dgm:prSet/>
      <dgm:spPr/>
      <dgm:t>
        <a:bodyPr/>
        <a:lstStyle/>
        <a:p>
          <a:endParaRPr lang="es-ES"/>
        </a:p>
      </dgm:t>
    </dgm:pt>
    <dgm:pt modelId="{315A53FF-749F-42F9-8FE8-9C1A626DC8E6}" type="sibTrans" cxnId="{9FCE4809-1FD9-4CEC-9043-AE7A7545E19F}">
      <dgm:prSet/>
      <dgm:spPr/>
      <dgm:t>
        <a:bodyPr/>
        <a:lstStyle/>
        <a:p>
          <a:endParaRPr lang="es-ES"/>
        </a:p>
      </dgm:t>
    </dgm:pt>
    <dgm:pt modelId="{7A710BD9-7569-47D5-AE5B-78BD180C8FE3}" type="pres">
      <dgm:prSet presAssocID="{240F1C9E-562F-4570-8266-0EC6AC76C27C}" presName="CompostProcess" presStyleCnt="0">
        <dgm:presLayoutVars>
          <dgm:dir/>
          <dgm:resizeHandles val="exact"/>
        </dgm:presLayoutVars>
      </dgm:prSet>
      <dgm:spPr/>
    </dgm:pt>
    <dgm:pt modelId="{146DDBEE-032B-4912-B9F2-43ADA4ED6108}" type="pres">
      <dgm:prSet presAssocID="{240F1C9E-562F-4570-8266-0EC6AC76C27C}" presName="arrow" presStyleLbl="bgShp" presStyleIdx="0" presStyleCnt="1"/>
      <dgm:spPr/>
    </dgm:pt>
    <dgm:pt modelId="{7A2FF49F-F4F7-4BE5-89B9-816962BDC77B}" type="pres">
      <dgm:prSet presAssocID="{240F1C9E-562F-4570-8266-0EC6AC76C27C}" presName="linearProcess" presStyleCnt="0"/>
      <dgm:spPr/>
    </dgm:pt>
    <dgm:pt modelId="{6FC0AFCC-7612-4F9B-9A3F-586A1CD5EECD}" type="pres">
      <dgm:prSet presAssocID="{50B92E8C-4400-4E00-BED7-87E7458BDB3B}" presName="textNode" presStyleLbl="node1" presStyleIdx="0" presStyleCnt="3">
        <dgm:presLayoutVars>
          <dgm:bulletEnabled val="1"/>
        </dgm:presLayoutVars>
      </dgm:prSet>
      <dgm:spPr/>
    </dgm:pt>
    <dgm:pt modelId="{A482D383-A754-4315-9BA0-620DD22BB6FE}" type="pres">
      <dgm:prSet presAssocID="{2EC76584-A8D6-40EA-BD30-88E04DE3AAF8}" presName="sibTrans" presStyleCnt="0"/>
      <dgm:spPr/>
    </dgm:pt>
    <dgm:pt modelId="{095783A1-D9EE-4FED-B27E-F51888CA757A}" type="pres">
      <dgm:prSet presAssocID="{47494173-D72A-4287-9887-21A8840ADDDF}" presName="textNode" presStyleLbl="node1" presStyleIdx="1" presStyleCnt="3">
        <dgm:presLayoutVars>
          <dgm:bulletEnabled val="1"/>
        </dgm:presLayoutVars>
      </dgm:prSet>
      <dgm:spPr/>
    </dgm:pt>
    <dgm:pt modelId="{9767F87C-92B0-448F-ABC0-AAC3FBB43D1F}" type="pres">
      <dgm:prSet presAssocID="{04C6AFAD-5D86-4A22-B7DA-F5F3C6D48578}" presName="sibTrans" presStyleCnt="0"/>
      <dgm:spPr/>
    </dgm:pt>
    <dgm:pt modelId="{6C02E872-7FAD-480F-A9C9-293B2426F334}" type="pres">
      <dgm:prSet presAssocID="{9E70866E-AE1F-4B87-81F7-0CF284E687E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58B4E06-51F9-4E5A-96D0-C6C916783743}" srcId="{240F1C9E-562F-4570-8266-0EC6AC76C27C}" destId="{50B92E8C-4400-4E00-BED7-87E7458BDB3B}" srcOrd="0" destOrd="0" parTransId="{67D0F369-6804-45B3-A7E5-4DF887617B7A}" sibTransId="{2EC76584-A8D6-40EA-BD30-88E04DE3AAF8}"/>
    <dgm:cxn modelId="{9FCE4809-1FD9-4CEC-9043-AE7A7545E19F}" srcId="{240F1C9E-562F-4570-8266-0EC6AC76C27C}" destId="{9E70866E-AE1F-4B87-81F7-0CF284E687E9}" srcOrd="2" destOrd="0" parTransId="{4AB369FC-F546-48A2-9367-66C7688EE12B}" sibTransId="{315A53FF-749F-42F9-8FE8-9C1A626DC8E6}"/>
    <dgm:cxn modelId="{89B08461-DEA7-4FB1-B167-A5A1B82198AF}" type="presOf" srcId="{240F1C9E-562F-4570-8266-0EC6AC76C27C}" destId="{7A710BD9-7569-47D5-AE5B-78BD180C8FE3}" srcOrd="0" destOrd="0" presId="urn:microsoft.com/office/officeart/2005/8/layout/hProcess9"/>
    <dgm:cxn modelId="{A143C563-AE91-47FF-904D-FD8810023B7C}" type="presOf" srcId="{47494173-D72A-4287-9887-21A8840ADDDF}" destId="{095783A1-D9EE-4FED-B27E-F51888CA757A}" srcOrd="0" destOrd="0" presId="urn:microsoft.com/office/officeart/2005/8/layout/hProcess9"/>
    <dgm:cxn modelId="{59A7924E-BE84-4BDE-AFE7-E9FAC63DDE57}" type="presOf" srcId="{50B92E8C-4400-4E00-BED7-87E7458BDB3B}" destId="{6FC0AFCC-7612-4F9B-9A3F-586A1CD5EECD}" srcOrd="0" destOrd="0" presId="urn:microsoft.com/office/officeart/2005/8/layout/hProcess9"/>
    <dgm:cxn modelId="{AA35B3A3-8F53-45B7-9438-8450AB935D5A}" srcId="{240F1C9E-562F-4570-8266-0EC6AC76C27C}" destId="{47494173-D72A-4287-9887-21A8840ADDDF}" srcOrd="1" destOrd="0" parTransId="{9B4817F5-CBBE-4FF5-ABEA-8A83D486B6E5}" sibTransId="{04C6AFAD-5D86-4A22-B7DA-F5F3C6D48578}"/>
    <dgm:cxn modelId="{65A369D7-B0AD-4A07-A6DF-442CDD5483CE}" type="presOf" srcId="{9E70866E-AE1F-4B87-81F7-0CF284E687E9}" destId="{6C02E872-7FAD-480F-A9C9-293B2426F334}" srcOrd="0" destOrd="0" presId="urn:microsoft.com/office/officeart/2005/8/layout/hProcess9"/>
    <dgm:cxn modelId="{3FB29BCB-D19C-4F9B-BED2-355727B0EF57}" type="presParOf" srcId="{7A710BD9-7569-47D5-AE5B-78BD180C8FE3}" destId="{146DDBEE-032B-4912-B9F2-43ADA4ED6108}" srcOrd="0" destOrd="0" presId="urn:microsoft.com/office/officeart/2005/8/layout/hProcess9"/>
    <dgm:cxn modelId="{16CF4F9D-2702-4927-AC4F-BF87DD7A5B07}" type="presParOf" srcId="{7A710BD9-7569-47D5-AE5B-78BD180C8FE3}" destId="{7A2FF49F-F4F7-4BE5-89B9-816962BDC77B}" srcOrd="1" destOrd="0" presId="urn:microsoft.com/office/officeart/2005/8/layout/hProcess9"/>
    <dgm:cxn modelId="{39CDD401-5FF1-4312-A4B6-24F31D3BA0FD}" type="presParOf" srcId="{7A2FF49F-F4F7-4BE5-89B9-816962BDC77B}" destId="{6FC0AFCC-7612-4F9B-9A3F-586A1CD5EECD}" srcOrd="0" destOrd="0" presId="urn:microsoft.com/office/officeart/2005/8/layout/hProcess9"/>
    <dgm:cxn modelId="{E6447C5B-F589-4A6A-9B95-96CD3863D68B}" type="presParOf" srcId="{7A2FF49F-F4F7-4BE5-89B9-816962BDC77B}" destId="{A482D383-A754-4315-9BA0-620DD22BB6FE}" srcOrd="1" destOrd="0" presId="urn:microsoft.com/office/officeart/2005/8/layout/hProcess9"/>
    <dgm:cxn modelId="{A5950A6F-D9EF-4A7D-898C-95594F2F035F}" type="presParOf" srcId="{7A2FF49F-F4F7-4BE5-89B9-816962BDC77B}" destId="{095783A1-D9EE-4FED-B27E-F51888CA757A}" srcOrd="2" destOrd="0" presId="urn:microsoft.com/office/officeart/2005/8/layout/hProcess9"/>
    <dgm:cxn modelId="{0676EF4B-81D0-4025-9A51-03FCBC5AFB62}" type="presParOf" srcId="{7A2FF49F-F4F7-4BE5-89B9-816962BDC77B}" destId="{9767F87C-92B0-448F-ABC0-AAC3FBB43D1F}" srcOrd="3" destOrd="0" presId="urn:microsoft.com/office/officeart/2005/8/layout/hProcess9"/>
    <dgm:cxn modelId="{EB204141-0059-4ABD-94F7-17A4B4FB87D1}" type="presParOf" srcId="{7A2FF49F-F4F7-4BE5-89B9-816962BDC77B}" destId="{6C02E872-7FAD-480F-A9C9-293B2426F33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D39B34-A6D5-4BE5-A1C5-B69B9BD4916F}">
      <dsp:nvSpPr>
        <dsp:cNvPr id="0" name=""/>
        <dsp:cNvSpPr/>
      </dsp:nvSpPr>
      <dsp:spPr>
        <a:xfrm rot="2562403">
          <a:off x="4188920" y="4710774"/>
          <a:ext cx="1013879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1013879" y="237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4AC68D-DC2C-41C4-80F6-5E5B55A6CF33}">
      <dsp:nvSpPr>
        <dsp:cNvPr id="0" name=""/>
        <dsp:cNvSpPr/>
      </dsp:nvSpPr>
      <dsp:spPr>
        <a:xfrm rot="129031">
          <a:off x="4322991" y="3387578"/>
          <a:ext cx="997894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997894" y="237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2CC98-D2B2-4F50-A008-9C08FE54D214}">
      <dsp:nvSpPr>
        <dsp:cNvPr id="0" name=""/>
        <dsp:cNvSpPr/>
      </dsp:nvSpPr>
      <dsp:spPr>
        <a:xfrm rot="19239883">
          <a:off x="4235344" y="2156536"/>
          <a:ext cx="776857" cy="47548"/>
        </a:xfrm>
        <a:custGeom>
          <a:avLst/>
          <a:gdLst/>
          <a:ahLst/>
          <a:cxnLst/>
          <a:rect l="0" t="0" r="0" b="0"/>
          <a:pathLst>
            <a:path>
              <a:moveTo>
                <a:pt x="0" y="23774"/>
              </a:moveTo>
              <a:lnTo>
                <a:pt x="776857" y="237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99DFE-FE2C-435E-A522-F46AF012E119}">
      <dsp:nvSpPr>
        <dsp:cNvPr id="0" name=""/>
        <dsp:cNvSpPr/>
      </dsp:nvSpPr>
      <dsp:spPr>
        <a:xfrm>
          <a:off x="1585798" y="1739981"/>
          <a:ext cx="3220640" cy="32206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DB2251-4A73-45D4-9FC8-50E3634CEC92}">
      <dsp:nvSpPr>
        <dsp:cNvPr id="0" name=""/>
        <dsp:cNvSpPr/>
      </dsp:nvSpPr>
      <dsp:spPr>
        <a:xfrm>
          <a:off x="4612561" y="300622"/>
          <a:ext cx="2251768" cy="1932384"/>
        </a:xfrm>
        <a:prstGeom prst="ellips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Protocolos accesibles</a:t>
          </a:r>
        </a:p>
      </dsp:txBody>
      <dsp:txXfrm>
        <a:off x="4942325" y="583613"/>
        <a:ext cx="1592240" cy="1366402"/>
      </dsp:txXfrm>
    </dsp:sp>
    <dsp:sp modelId="{C94EB4D2-DE68-4285-9F4E-66D106C475DF}">
      <dsp:nvSpPr>
        <dsp:cNvPr id="0" name=""/>
        <dsp:cNvSpPr/>
      </dsp:nvSpPr>
      <dsp:spPr>
        <a:xfrm>
          <a:off x="6658338" y="300622"/>
          <a:ext cx="3377653" cy="193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Establecer: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i="1" kern="1200" dirty="0">
              <a:solidFill>
                <a:schemeClr val="bg1"/>
              </a:solidFill>
            </a:rPr>
            <a:t>Cómo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i="1" kern="1200" dirty="0">
              <a:solidFill>
                <a:schemeClr val="bg1"/>
              </a:solidFill>
            </a:rPr>
            <a:t>Cuándo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i="1" kern="1200" dirty="0">
              <a:solidFill>
                <a:schemeClr val="bg1"/>
              </a:solidFill>
            </a:rPr>
            <a:t>Dónde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i="1" kern="1200" dirty="0">
              <a:solidFill>
                <a:schemeClr val="bg1"/>
              </a:solidFill>
            </a:rPr>
            <a:t>Quién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i="1" kern="1200" dirty="0">
              <a:solidFill>
                <a:schemeClr val="bg1"/>
              </a:solidFill>
            </a:rPr>
            <a:t>Con qué</a:t>
          </a:r>
        </a:p>
      </dsp:txBody>
      <dsp:txXfrm>
        <a:off x="6658338" y="300622"/>
        <a:ext cx="3377653" cy="1932384"/>
      </dsp:txXfrm>
    </dsp:sp>
    <dsp:sp modelId="{EB6592E9-2F7C-441C-8A39-6A9472603BCD}">
      <dsp:nvSpPr>
        <dsp:cNvPr id="0" name=""/>
        <dsp:cNvSpPr/>
      </dsp:nvSpPr>
      <dsp:spPr>
        <a:xfrm>
          <a:off x="5319608" y="2504071"/>
          <a:ext cx="2142299" cy="1932384"/>
        </a:xfrm>
        <a:prstGeom prst="ellips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Capacitación</a:t>
          </a:r>
        </a:p>
      </dsp:txBody>
      <dsp:txXfrm>
        <a:off x="5633340" y="2787062"/>
        <a:ext cx="1514835" cy="1366402"/>
      </dsp:txXfrm>
    </dsp:sp>
    <dsp:sp modelId="{C7662C9B-CA8F-47CB-9823-F0A0D01C8FC2}">
      <dsp:nvSpPr>
        <dsp:cNvPr id="0" name=""/>
        <dsp:cNvSpPr/>
      </dsp:nvSpPr>
      <dsp:spPr>
        <a:xfrm>
          <a:off x="7392752" y="2504071"/>
          <a:ext cx="3213448" cy="193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Programas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Que incluya a todo el personal</a:t>
          </a:r>
        </a:p>
      </dsp:txBody>
      <dsp:txXfrm>
        <a:off x="7392752" y="2504071"/>
        <a:ext cx="3213448" cy="1932384"/>
      </dsp:txXfrm>
    </dsp:sp>
    <dsp:sp modelId="{18691135-A779-4453-9BB8-B61378FB9F3C}">
      <dsp:nvSpPr>
        <dsp:cNvPr id="0" name=""/>
        <dsp:cNvSpPr/>
      </dsp:nvSpPr>
      <dsp:spPr>
        <a:xfrm>
          <a:off x="4812176" y="4767502"/>
          <a:ext cx="1932384" cy="1932384"/>
        </a:xfrm>
        <a:prstGeom prst="ellips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Auditorías</a:t>
          </a:r>
        </a:p>
      </dsp:txBody>
      <dsp:txXfrm>
        <a:off x="5095167" y="5050493"/>
        <a:ext cx="1366402" cy="1366402"/>
      </dsp:txXfrm>
    </dsp:sp>
    <dsp:sp modelId="{06A28EFB-B49E-45D9-A01D-669B8AF6D63B}">
      <dsp:nvSpPr>
        <dsp:cNvPr id="0" name=""/>
        <dsp:cNvSpPr/>
      </dsp:nvSpPr>
      <dsp:spPr>
        <a:xfrm>
          <a:off x="6937799" y="4767502"/>
          <a:ext cx="2898576" cy="193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Periódicas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Ajustadas en el tiempo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>
              <a:solidFill>
                <a:schemeClr val="bg1"/>
              </a:solidFill>
            </a:rPr>
            <a:t>Internas y externas</a:t>
          </a:r>
        </a:p>
      </dsp:txBody>
      <dsp:txXfrm>
        <a:off x="6937799" y="4767502"/>
        <a:ext cx="2898576" cy="1932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7DD64-8AED-4E44-A220-64C45C6A92B7}">
      <dsp:nvSpPr>
        <dsp:cNvPr id="0" name=""/>
        <dsp:cNvSpPr/>
      </dsp:nvSpPr>
      <dsp:spPr>
        <a:xfrm>
          <a:off x="3488517" y="0"/>
          <a:ext cx="6690771" cy="33014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C17EB-9532-4A51-9A5A-401111C3592E}">
      <dsp:nvSpPr>
        <dsp:cNvPr id="0" name=""/>
        <dsp:cNvSpPr/>
      </dsp:nvSpPr>
      <dsp:spPr>
        <a:xfrm>
          <a:off x="4467069" y="929380"/>
          <a:ext cx="4726230" cy="1232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</a:rPr>
            <a:t>Evaluación visual de la técnica de limpieza: los supervisores revisan las técnicas de limpieza </a:t>
          </a:r>
        </a:p>
      </dsp:txBody>
      <dsp:txXfrm>
        <a:off x="4467069" y="929380"/>
        <a:ext cx="4726230" cy="1232113"/>
      </dsp:txXfrm>
    </dsp:sp>
    <dsp:sp modelId="{AA0D99A4-6187-43CB-A97A-2B35F4EE678A}">
      <dsp:nvSpPr>
        <dsp:cNvPr id="0" name=""/>
        <dsp:cNvSpPr/>
      </dsp:nvSpPr>
      <dsp:spPr>
        <a:xfrm>
          <a:off x="1973381" y="1896922"/>
          <a:ext cx="7887395" cy="330144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8EAB2-6F7B-4F82-B4EB-65D4BF4A9F54}">
      <dsp:nvSpPr>
        <dsp:cNvPr id="0" name=""/>
        <dsp:cNvSpPr/>
      </dsp:nvSpPr>
      <dsp:spPr>
        <a:xfrm>
          <a:off x="3177911" y="3099816"/>
          <a:ext cx="5478335" cy="916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chemeClr val="tx1"/>
              </a:solidFill>
            </a:rPr>
            <a:t>Marcadores fluorescentes: las superficies de alto contacto se marcan con un marcador fluorescente</a:t>
          </a:r>
          <a:r>
            <a:rPr lang="es-ES" sz="1900" b="1" kern="1200" dirty="0">
              <a:solidFill>
                <a:schemeClr val="bg1"/>
              </a:solidFill>
            </a:rPr>
            <a:t> </a:t>
          </a:r>
        </a:p>
      </dsp:txBody>
      <dsp:txXfrm>
        <a:off x="3177911" y="3099816"/>
        <a:ext cx="5478335" cy="916914"/>
      </dsp:txXfrm>
    </dsp:sp>
    <dsp:sp modelId="{DE12C727-43D6-41B3-953D-DD7F43528BE3}">
      <dsp:nvSpPr>
        <dsp:cNvPr id="0" name=""/>
        <dsp:cNvSpPr/>
      </dsp:nvSpPr>
      <dsp:spPr>
        <a:xfrm>
          <a:off x="3454148" y="4020845"/>
          <a:ext cx="6764469" cy="283715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22C5F-B2E9-4B9A-B37D-CF0075B0FE20}">
      <dsp:nvSpPr>
        <dsp:cNvPr id="0" name=""/>
        <dsp:cNvSpPr/>
      </dsp:nvSpPr>
      <dsp:spPr>
        <a:xfrm>
          <a:off x="4150292" y="5085412"/>
          <a:ext cx="5368462" cy="916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Métodos de prueba de ATP: sistemas comerciales diseñados para analizar presencia de materia orgánica residual en superficies</a:t>
          </a:r>
        </a:p>
      </dsp:txBody>
      <dsp:txXfrm>
        <a:off x="4150292" y="5085412"/>
        <a:ext cx="5368462" cy="9169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809C-7B5A-472E-94AC-7B6DCFBB700B}">
      <dsp:nvSpPr>
        <dsp:cNvPr id="0" name=""/>
        <dsp:cNvSpPr/>
      </dsp:nvSpPr>
      <dsp:spPr>
        <a:xfrm>
          <a:off x="0" y="374755"/>
          <a:ext cx="12072078" cy="25900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b="1" kern="1200" dirty="0">
              <a:solidFill>
                <a:schemeClr val="tx1"/>
              </a:solidFill>
            </a:rPr>
            <a:t>Muestreo microbiológico de rutina del medio ambiente para determinar La eficacia de la limpieza</a:t>
          </a:r>
        </a:p>
      </dsp:txBody>
      <dsp:txXfrm>
        <a:off x="75859" y="450614"/>
        <a:ext cx="11920360" cy="2438308"/>
      </dsp:txXfrm>
    </dsp:sp>
    <dsp:sp modelId="{44448FBD-8D8C-4829-8D6B-A4F4410409EA}">
      <dsp:nvSpPr>
        <dsp:cNvPr id="0" name=""/>
        <dsp:cNvSpPr/>
      </dsp:nvSpPr>
      <dsp:spPr>
        <a:xfrm>
          <a:off x="0" y="3060948"/>
          <a:ext cx="1714500" cy="17145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5D5E1E-F772-405B-B476-5C1CB0B12412}">
      <dsp:nvSpPr>
        <dsp:cNvPr id="0" name=""/>
        <dsp:cNvSpPr/>
      </dsp:nvSpPr>
      <dsp:spPr>
        <a:xfrm>
          <a:off x="1817369" y="3060948"/>
          <a:ext cx="10254709" cy="17145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Limitaciones Considerables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* ¿Qué superficies cultivar?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* ¿Cuántas superficies ?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* ¿Cuándo realizar los cultivos?</a:t>
          </a:r>
        </a:p>
      </dsp:txBody>
      <dsp:txXfrm>
        <a:off x="1901079" y="3144658"/>
        <a:ext cx="10087289" cy="1547080"/>
      </dsp:txXfrm>
    </dsp:sp>
    <dsp:sp modelId="{7BA0C32D-EFB6-439A-9495-B284F8175321}">
      <dsp:nvSpPr>
        <dsp:cNvPr id="0" name=""/>
        <dsp:cNvSpPr/>
      </dsp:nvSpPr>
      <dsp:spPr>
        <a:xfrm>
          <a:off x="0" y="4981188"/>
          <a:ext cx="1714500" cy="17145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BF832B-D33D-43C2-BA5F-8FF3C4F1D730}">
      <dsp:nvSpPr>
        <dsp:cNvPr id="0" name=""/>
        <dsp:cNvSpPr/>
      </dsp:nvSpPr>
      <dsp:spPr>
        <a:xfrm>
          <a:off x="1817369" y="4981188"/>
          <a:ext cx="10254709" cy="17145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*</a:t>
          </a:r>
          <a:r>
            <a:rPr lang="es-ES" sz="3600" kern="1200" dirty="0"/>
            <a:t> </a:t>
          </a:r>
          <a:r>
            <a:rPr lang="es-ES" sz="2200" b="1" kern="1200" dirty="0"/>
            <a:t>¿Cómo interpreto los resultados si todos los cultivos son negativos?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/>
            <a:t>* ¿En situación de brote puede ser de utilidad?</a:t>
          </a:r>
        </a:p>
      </dsp:txBody>
      <dsp:txXfrm>
        <a:off x="1901079" y="5064898"/>
        <a:ext cx="10087289" cy="1547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AA848-6AA5-4343-8AD9-6B56F69450D8}">
      <dsp:nvSpPr>
        <dsp:cNvPr id="0" name=""/>
        <dsp:cNvSpPr/>
      </dsp:nvSpPr>
      <dsp:spPr>
        <a:xfrm>
          <a:off x="4646950" y="645"/>
          <a:ext cx="6970426" cy="25191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 prst="slope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Realizada por una persona que conozca estándar  y proceso de limpieza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Puede ser uno de los miembros del Servicio de hotelería, otro personal de la institución no relacionado con hotelería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Acompañado por miembro de hotelería para identificar todos los sectores y áreas a auditar </a:t>
          </a:r>
        </a:p>
      </dsp:txBody>
      <dsp:txXfrm>
        <a:off x="4646950" y="315540"/>
        <a:ext cx="6025741" cy="1889370"/>
      </dsp:txXfrm>
    </dsp:sp>
    <dsp:sp modelId="{8FCFAB89-AB63-4110-ACA0-CDD89B6AA5DD}">
      <dsp:nvSpPr>
        <dsp:cNvPr id="0" name=""/>
        <dsp:cNvSpPr/>
      </dsp:nvSpPr>
      <dsp:spPr>
        <a:xfrm>
          <a:off x="0" y="645"/>
          <a:ext cx="4646950" cy="2519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b="1" kern="1200" dirty="0"/>
            <a:t>INTERNAS</a:t>
          </a:r>
        </a:p>
      </dsp:txBody>
      <dsp:txXfrm>
        <a:off x="122975" y="123620"/>
        <a:ext cx="4401000" cy="2273210"/>
      </dsp:txXfrm>
    </dsp:sp>
    <dsp:sp modelId="{2FB3D753-602B-44B9-A5EE-B200899FFC73}">
      <dsp:nvSpPr>
        <dsp:cNvPr id="0" name=""/>
        <dsp:cNvSpPr/>
      </dsp:nvSpPr>
      <dsp:spPr>
        <a:xfrm>
          <a:off x="4646950" y="2772367"/>
          <a:ext cx="6970426" cy="25191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Se recomienda una auditoría externa cada 2 ó 3 años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Debe auditar procesos y Recursos Humanos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Identificar si se realizaron las acciones correctivas derivadas de la auditoría interna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Aplicar los estándares de calificación externa</a:t>
          </a:r>
        </a:p>
      </dsp:txBody>
      <dsp:txXfrm>
        <a:off x="4646950" y="3087262"/>
        <a:ext cx="6025741" cy="1889370"/>
      </dsp:txXfrm>
    </dsp:sp>
    <dsp:sp modelId="{15C8F4CA-E23C-4902-BE89-D26709F2949C}">
      <dsp:nvSpPr>
        <dsp:cNvPr id="0" name=""/>
        <dsp:cNvSpPr/>
      </dsp:nvSpPr>
      <dsp:spPr>
        <a:xfrm>
          <a:off x="0" y="2771722"/>
          <a:ext cx="4646950" cy="25191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b="1" kern="1200" dirty="0"/>
            <a:t>EXTERNAS</a:t>
          </a:r>
        </a:p>
      </dsp:txBody>
      <dsp:txXfrm>
        <a:off x="122975" y="2894697"/>
        <a:ext cx="4401000" cy="22732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DDBEE-032B-4912-B9F2-43ADA4ED6108}">
      <dsp:nvSpPr>
        <dsp:cNvPr id="0" name=""/>
        <dsp:cNvSpPr/>
      </dsp:nvSpPr>
      <dsp:spPr>
        <a:xfrm>
          <a:off x="855563" y="0"/>
          <a:ext cx="9696387" cy="5246557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0AFCC-7612-4F9B-9A3F-586A1CD5EECD}">
      <dsp:nvSpPr>
        <dsp:cNvPr id="0" name=""/>
        <dsp:cNvSpPr/>
      </dsp:nvSpPr>
      <dsp:spPr>
        <a:xfrm>
          <a:off x="239513" y="1573967"/>
          <a:ext cx="3422254" cy="20986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b="1" kern="1200" dirty="0">
              <a:solidFill>
                <a:schemeClr val="tx1"/>
              </a:solidFill>
            </a:rPr>
            <a:t>Registros claros</a:t>
          </a:r>
        </a:p>
      </dsp:txBody>
      <dsp:txXfrm>
        <a:off x="341959" y="1676413"/>
        <a:ext cx="3217362" cy="1893730"/>
      </dsp:txXfrm>
    </dsp:sp>
    <dsp:sp modelId="{095783A1-D9EE-4FED-B27E-F51888CA757A}">
      <dsp:nvSpPr>
        <dsp:cNvPr id="0" name=""/>
        <dsp:cNvSpPr/>
      </dsp:nvSpPr>
      <dsp:spPr>
        <a:xfrm>
          <a:off x="3992630" y="1573967"/>
          <a:ext cx="3422254" cy="2098622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b="1" kern="1200" dirty="0">
              <a:solidFill>
                <a:schemeClr val="tx1"/>
              </a:solidFill>
            </a:rPr>
            <a:t>Difusión</a:t>
          </a:r>
        </a:p>
      </dsp:txBody>
      <dsp:txXfrm>
        <a:off x="4095076" y="1676413"/>
        <a:ext cx="3217362" cy="1893730"/>
      </dsp:txXfrm>
    </dsp:sp>
    <dsp:sp modelId="{6C02E872-7FAD-480F-A9C9-293B2426F334}">
      <dsp:nvSpPr>
        <dsp:cNvPr id="0" name=""/>
        <dsp:cNvSpPr/>
      </dsp:nvSpPr>
      <dsp:spPr>
        <a:xfrm>
          <a:off x="7745747" y="1573967"/>
          <a:ext cx="3422254" cy="2098622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b="1" kern="1200" dirty="0">
              <a:solidFill>
                <a:schemeClr val="tx1"/>
              </a:solidFill>
            </a:rPr>
            <a:t>Plan de Acción</a:t>
          </a:r>
        </a:p>
      </dsp:txBody>
      <dsp:txXfrm>
        <a:off x="7848193" y="1676413"/>
        <a:ext cx="3217362" cy="18937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18D19-19D1-4AD8-828B-4463CC45A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E404CB-8FC2-454D-B2DE-DABDF42CE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524C12-94EF-4227-8D49-C3B4BE128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D8B1D7-307F-45F4-BFA2-831E5E308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00EAD0-611D-483B-B99A-21CA1754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977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3D26B8-E9DB-4B93-8222-55748C17A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29BFA7-B1D9-4F33-92AF-29204B628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457528-1FC4-40C5-878A-A60AA8EDD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C7993F-6AB7-44A2-9C0C-36EF84A9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11D20B-28DB-4A4D-B75A-A4658D64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885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FFD9A2-DD65-47DB-9468-676E4AD17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FD6037-35A2-4F50-900B-D93A72A89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822BBB-F6F9-4A58-AA81-4766B7D3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8CC680-115F-4F9F-81E2-C033DF8DA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596707-9A16-4C79-84E7-2B009A07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912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246EB2-11B4-4EB6-8FDF-4E5B5DFDB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46E074-99CC-43CC-9C5E-D0865A970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978B15-F554-4C03-801E-C65D19CE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1CAD34-92EC-4712-9F86-5F7C332F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9018D-6A24-49DE-8524-9B267EBD5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631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B8353-03E0-47B7-BF7C-E1063B83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5576EB-F693-43B7-AB4E-36D665E1D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7A8A55-7167-4EE0-9C7A-3D5427CAD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CD1FD3-A776-4023-8298-237FE07E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3B03B-118D-4D79-BC79-7A30A0E1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975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3FE9C-D360-4842-84BA-95AD50AD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D599E4-B25C-4759-AC28-59D9A392C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D2AB53-6D1B-46AF-94AD-74AFF9D99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2A921B-FDFD-4553-8705-33591FD7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213E6E-F2E8-4862-BF7E-131039ADD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6322EE-82E9-4A0F-8735-0714427B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796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D51FA-7636-44A8-B97B-A94D8D11B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5A7D71-D822-407D-84EA-79B2CBE80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DB4CEDA-4038-4FDB-9E10-DA5E30A2C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E7DBE8-78E6-42CF-A855-3B9BF350A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289E483-5874-4AFB-838F-6A28CB1F0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528AC0-E8C1-4B2E-9C6E-B8F8DBDD5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E3FAFE7-599D-42FD-96A4-DBE588CC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9AEFBF-6F44-49E3-A3CE-A81682CAD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738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1CA425-09E6-4EC7-911F-3D561F0A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352661-B8FD-4D31-AC28-A2FD64A6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E57BC9-B43F-486C-95CD-BE3E8B15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2059F94-CEA8-43CD-9935-3917D08E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1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7C1310F-3D05-4243-8116-F711F22F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33CF3B-8BB8-4B76-AE02-A16B4504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58EAC2-79BA-436B-9F49-4A3FA9A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046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12D9A4-5548-46EB-BC8F-DBBF4F08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E8A166-3B80-41A2-A0EF-A157A1E39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B4EFA6-794F-4C10-96AE-9D1F58AD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C1ABD7-382A-407E-BAA0-8F0BA624C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0B3494-30BB-4E9A-A517-2F53D184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B3DC76-33AA-4B1E-99A2-2EC58F4D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878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FDE15-DC6A-46FB-AA95-CD021DA0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8BBBA65-A7D7-461B-8958-FE87C2783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7BC688-CE5C-430A-86F8-663159FE2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5B6384-B074-4976-B468-EAAADC24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8943DD-215A-4A77-B761-7745E2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918941-5D37-4C5E-A213-D883133F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350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4B1756-361F-44CB-B673-F025E8ECC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F642E1-4D47-498D-8B7E-8F1631DC2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56213C-1470-40E0-9883-7970EE2C6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3FB0E-5E5A-4C61-B423-D51CE5572942}" type="datetimeFigureOut">
              <a:rPr lang="es-AR" smtClean="0"/>
              <a:t>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41E38E-3AF3-480A-90C3-3C42CA25B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477FF3-4272-4B7C-87F0-9CDE7618A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92985-7771-4799-9921-D078DAA7A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802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CB03702-74EE-413D-9BAA-A949911BB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11947B6-F3C2-4D9E-9094-CE4F4963B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08549" y="5518047"/>
            <a:ext cx="3500797" cy="1004547"/>
          </a:xfrm>
        </p:spPr>
        <p:txBody>
          <a:bodyPr>
            <a:normAutofit fontScale="70000" lnSpcReduction="20000"/>
          </a:bodyPr>
          <a:lstStyle/>
          <a:p>
            <a:endParaRPr lang="es-AR" dirty="0">
              <a:solidFill>
                <a:schemeClr val="bg1"/>
              </a:solidFill>
            </a:endParaRPr>
          </a:p>
          <a:p>
            <a:r>
              <a:rPr lang="es-AR" dirty="0">
                <a:solidFill>
                  <a:schemeClr val="bg1"/>
                </a:solidFill>
              </a:rPr>
              <a:t>Lic. ECI </a:t>
            </a:r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SILVIA ILARI</a:t>
            </a:r>
          </a:p>
          <a:p>
            <a:r>
              <a:rPr lang="es-A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Agosto 2020</a:t>
            </a:r>
          </a:p>
          <a:p>
            <a:endParaRPr lang="es-A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PC\AppData\Local\Temp\20190303_1849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198" y="3962405"/>
            <a:ext cx="875501" cy="15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ap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288" y="621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5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230213"/>
            <a:ext cx="11113957" cy="1325563"/>
          </a:xfrm>
        </p:spPr>
        <p:txBody>
          <a:bodyPr>
            <a:normAutofit/>
          </a:bodyPr>
          <a:lstStyle/>
          <a:p>
            <a:r>
              <a:rPr lang="es-AR" sz="4200" b="1" dirty="0">
                <a:solidFill>
                  <a:schemeClr val="bg1"/>
                </a:solidFill>
              </a:rPr>
              <a:t>Requisitos para el </a:t>
            </a:r>
            <a:r>
              <a:rPr lang="es-AR" sz="4200" b="1" dirty="0" err="1">
                <a:solidFill>
                  <a:schemeClr val="bg1"/>
                </a:solidFill>
              </a:rPr>
              <a:t>Feedback</a:t>
            </a:r>
            <a:r>
              <a:rPr lang="es-AR" sz="4200" b="1" dirty="0">
                <a:solidFill>
                  <a:schemeClr val="bg1"/>
                </a:solidFill>
              </a:rPr>
              <a:t> de Auditorías 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958328"/>
              </p:ext>
            </p:extLst>
          </p:nvPr>
        </p:nvGraphicFramePr>
        <p:xfrm>
          <a:off x="449705" y="1439056"/>
          <a:ext cx="11407515" cy="524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Diapo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13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230213"/>
            <a:ext cx="9867899" cy="1325563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AR" sz="4200" b="1" dirty="0">
                <a:solidFill>
                  <a:schemeClr val="bg1"/>
                </a:solidFill>
              </a:rPr>
              <a:t>Algunas recomendaciones para la práctica cotidiana </a:t>
            </a:r>
          </a:p>
        </p:txBody>
      </p:sp>
      <p:pic>
        <p:nvPicPr>
          <p:cNvPr id="3074" name="Picture 2" descr="C:\Users\PC\AppData\Local\Temp\Rar$DIa0.732\20191025_154116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52" y="2158584"/>
            <a:ext cx="3524562" cy="46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\AppData\Local\Temp\Rar$DIa0.480\20191203_142954_resiz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94" y="1978700"/>
            <a:ext cx="3361545" cy="463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C\AppData\Local\Temp\Rar$DIa0.800\20200108_163423_resize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12" y="1798820"/>
            <a:ext cx="3254739" cy="43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apo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866" y="6245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230213"/>
            <a:ext cx="6565691" cy="1553617"/>
          </a:xfr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AR" sz="4200" b="1" dirty="0">
                <a:solidFill>
                  <a:schemeClr val="bg1"/>
                </a:solidFill>
              </a:rPr>
              <a:t>¿Evaluar la higiene hospitalaria requiere una mirada entrenada?</a:t>
            </a:r>
          </a:p>
        </p:txBody>
      </p:sp>
      <p:pic>
        <p:nvPicPr>
          <p:cNvPr id="2050" name="Picture 2" descr="C:\Users\PC\AppData\Local\Temp\Rar$DIa0.886\20191009_132912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9" y="548598"/>
            <a:ext cx="4320603" cy="57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PC\AppData\Local\Temp\Rar$DIa0.789\20200305_152801_resiz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38" y="2017634"/>
            <a:ext cx="3411824" cy="454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apo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2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4" y="230213"/>
            <a:ext cx="7659973" cy="18834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s-AR" sz="4000" b="1" dirty="0">
                <a:solidFill>
                  <a:schemeClr val="bg1"/>
                </a:solidFill>
              </a:rPr>
              <a:t>¿Todas las instalaciones para higiene hospitalaria funcionan bien?</a:t>
            </a:r>
            <a:r>
              <a:rPr lang="es-AR" sz="42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52" y="1274164"/>
            <a:ext cx="3644484" cy="5373971"/>
          </a:xfrm>
          <a:prstGeom prst="rect">
            <a:avLst/>
          </a:prstGeom>
        </p:spPr>
      </p:pic>
      <p:pic>
        <p:nvPicPr>
          <p:cNvPr id="3" name="Diapo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898" y="6138472"/>
            <a:ext cx="609600" cy="60960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9FC027FC-41B7-4A8C-85F4-02E18EB4FD9D}"/>
              </a:ext>
            </a:extLst>
          </p:cNvPr>
          <p:cNvGrpSpPr/>
          <p:nvPr/>
        </p:nvGrpSpPr>
        <p:grpSpPr>
          <a:xfrm>
            <a:off x="1563974" y="2383436"/>
            <a:ext cx="4532026" cy="4264699"/>
            <a:chOff x="1563974" y="2383436"/>
            <a:chExt cx="4532026" cy="4264699"/>
          </a:xfrm>
        </p:grpSpPr>
        <p:pic>
          <p:nvPicPr>
            <p:cNvPr id="5122" name="Picture 2" descr="C:\Users\PC\AppData\Local\Temp\Rar$DIa0.975\IMG-20200404-WA008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974" y="2503357"/>
              <a:ext cx="4532026" cy="4144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Rectángulo redondeado"/>
            <p:cNvSpPr/>
            <p:nvPr/>
          </p:nvSpPr>
          <p:spPr>
            <a:xfrm>
              <a:off x="2593298" y="2383436"/>
              <a:ext cx="644577" cy="23984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88DEA14-FD82-4F57-8875-F7292C5EFD6D}"/>
                </a:ext>
              </a:extLst>
            </p:cNvPr>
            <p:cNvSpPr/>
            <p:nvPr/>
          </p:nvSpPr>
          <p:spPr>
            <a:xfrm>
              <a:off x="2680991" y="2623279"/>
              <a:ext cx="1107440" cy="2398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DFEA2CE-7A7A-4077-BC1D-7217841B2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84383" y="2623279"/>
              <a:ext cx="1115665" cy="256054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9ADE6CB-CEA3-4733-BC37-3B9707B0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36167" y="3429000"/>
              <a:ext cx="3179113" cy="729632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11326C3-CC80-458F-B902-9DC3B341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35465" y="5769852"/>
              <a:ext cx="2616323" cy="600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8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1" y="1458312"/>
            <a:ext cx="4082125" cy="544283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860" b="-3301"/>
          <a:stretch/>
        </p:blipFill>
        <p:spPr>
          <a:xfrm>
            <a:off x="4328541" y="2762034"/>
            <a:ext cx="2561642" cy="4095966"/>
          </a:xfrm>
          <a:prstGeom prst="rect">
            <a:avLst/>
          </a:prstGeom>
        </p:spPr>
      </p:pic>
      <p:pic>
        <p:nvPicPr>
          <p:cNvPr id="4102" name="Picture 6" descr="C:\Users\PC\AppData\Local\Temp\Rar$DIa0.363\20200722_150225_resize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2" t="13771" r="37954"/>
          <a:stretch/>
        </p:blipFill>
        <p:spPr bwMode="auto">
          <a:xfrm>
            <a:off x="9460470" y="1028465"/>
            <a:ext cx="2561642" cy="58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3" y="0"/>
            <a:ext cx="8514413" cy="1325563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s-AR" sz="4200" b="1" dirty="0">
                <a:solidFill>
                  <a:schemeClr val="bg1"/>
                </a:solidFill>
              </a:rPr>
              <a:t>¿Puedo confiar en la concentración del desinfectante? </a:t>
            </a:r>
          </a:p>
        </p:txBody>
      </p:sp>
      <p:pic>
        <p:nvPicPr>
          <p:cNvPr id="2" name="Diapo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7110" y="1738998"/>
            <a:ext cx="609600" cy="609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BD16697-6F24-44D1-9CBF-920F269CE85D}"/>
              </a:ext>
            </a:extLst>
          </p:cNvPr>
          <p:cNvSpPr/>
          <p:nvPr/>
        </p:nvSpPr>
        <p:spPr>
          <a:xfrm>
            <a:off x="5468112" y="3867912"/>
            <a:ext cx="627888" cy="694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7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11" y="1408102"/>
            <a:ext cx="5501389" cy="2423046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AR" sz="4200" b="1" dirty="0">
                <a:solidFill>
                  <a:schemeClr val="bg1"/>
                </a:solidFill>
              </a:rPr>
              <a:t>¿Se pueden aplicar métodos ‘mágicos’ en  higiene hospitalaria?  </a:t>
            </a:r>
          </a:p>
        </p:txBody>
      </p:sp>
      <p:pic>
        <p:nvPicPr>
          <p:cNvPr id="1026" name="Picture 2" descr="C:\Users\PC\AppData\Local\Temp\Rar$DIa0.761\20191008_105039_resiz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17" y="348523"/>
            <a:ext cx="4811841" cy="64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apo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811" y="6154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230213"/>
            <a:ext cx="11113957" cy="1325563"/>
          </a:xfrm>
        </p:spPr>
        <p:txBody>
          <a:bodyPr>
            <a:normAutofit/>
          </a:bodyPr>
          <a:lstStyle/>
          <a:p>
            <a:r>
              <a:rPr lang="es-AR" sz="4200" b="1" dirty="0">
                <a:solidFill>
                  <a:schemeClr val="bg1"/>
                </a:solidFill>
              </a:rPr>
              <a:t>Bibliografía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39843" y="1825625"/>
            <a:ext cx="11113957" cy="4874978"/>
          </a:xfrm>
        </p:spPr>
        <p:txBody>
          <a:bodyPr>
            <a:normAutofit lnSpcReduction="10000"/>
          </a:bodyPr>
          <a:lstStyle/>
          <a:p>
            <a:r>
              <a:rPr lang="es-ES" sz="2400" dirty="0" err="1">
                <a:solidFill>
                  <a:schemeClr val="bg1"/>
                </a:solidFill>
              </a:rPr>
              <a:t>Cleaning</a:t>
            </a:r>
            <a:r>
              <a:rPr lang="es-ES" sz="2400" dirty="0">
                <a:solidFill>
                  <a:schemeClr val="bg1"/>
                </a:solidFill>
              </a:rPr>
              <a:t> Standard </a:t>
            </a:r>
            <a:r>
              <a:rPr lang="en-US" sz="2400" dirty="0">
                <a:solidFill>
                  <a:schemeClr val="bg1"/>
                </a:solidFill>
              </a:rPr>
              <a:t>For South Australian Healthcare Facilities2014(Updated 2017)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Guidelines for Environmental Infection Control in Health-care Facilities, 2003. Centers for Disease Control and Prevention (CDC). Available online at: https://www.cdc.gov/infectioncontrol/guidelines/environmental/index.html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Dancer, S J. How do we assess hospital cleaning? A proposal for microbiological standards for surface hygiene in hospitals. Journal of Hospital Infection, 2004; 56: 10-15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Guideline for Disinfection and Sterilization in Healthcare Facilities, 2008 Update: May 2019. Accessible version: https://www.cdc.gov/infectioncontrol/guidelines/disinfection/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5" name="Diapo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5595" y="245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7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571" y="162210"/>
            <a:ext cx="8108429" cy="1325563"/>
          </a:xfrm>
        </p:spPr>
        <p:txBody>
          <a:bodyPr>
            <a:normAutofit/>
          </a:bodyPr>
          <a:lstStyle/>
          <a:p>
            <a:pPr algn="ctr"/>
            <a:r>
              <a:rPr lang="es-AR" sz="4200" b="1" dirty="0">
                <a:solidFill>
                  <a:schemeClr val="bg1"/>
                </a:solidFill>
              </a:rPr>
              <a:t>AGRADEZCO TU ATENCIÓN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4" t="15574" r="21056" b="31353"/>
          <a:stretch/>
        </p:blipFill>
        <p:spPr bwMode="auto">
          <a:xfrm>
            <a:off x="644577" y="1487773"/>
            <a:ext cx="5771214" cy="388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083571" y="5218461"/>
            <a:ext cx="45207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i="1" dirty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Silvia </a:t>
            </a:r>
            <a:r>
              <a:rPr lang="es-ES" sz="5400" i="1" dirty="0" err="1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Ilari</a:t>
            </a:r>
            <a:endParaRPr lang="es-ES" sz="5400" i="1" dirty="0">
              <a:solidFill>
                <a:schemeClr val="bg1"/>
              </a:solidFill>
              <a:latin typeface="Arabic Typesetting" pitchFamily="66" charset="-78"/>
              <a:cs typeface="Arabic Typesetting" pitchFamily="66" charset="-78"/>
            </a:endParaRPr>
          </a:p>
          <a:p>
            <a:r>
              <a:rPr lang="es-ES" sz="3600" dirty="0">
                <a:solidFill>
                  <a:schemeClr val="bg1"/>
                </a:solidFill>
                <a:latin typeface="Arabic Typesetting" pitchFamily="66" charset="-78"/>
                <a:cs typeface="Arabic Typesetting" pitchFamily="66" charset="-78"/>
              </a:rPr>
              <a:t>silvia.ilari@hospitalitaliano.org.ar</a:t>
            </a:r>
          </a:p>
        </p:txBody>
      </p:sp>
      <p:pic>
        <p:nvPicPr>
          <p:cNvPr id="3" name="Diapo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77" y="6086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1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91EB6C-EB8B-4DCA-8A57-7B48159D5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Diap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4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016753"/>
              </p:ext>
            </p:extLst>
          </p:nvPr>
        </p:nvGraphicFramePr>
        <p:xfrm>
          <a:off x="0" y="0"/>
          <a:ext cx="12192000" cy="6700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8 Rectángulo redondeado"/>
          <p:cNvSpPr/>
          <p:nvPr/>
        </p:nvSpPr>
        <p:spPr>
          <a:xfrm>
            <a:off x="1499016" y="3867463"/>
            <a:ext cx="3717561" cy="1139252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Pilares para garantizar una correcta Higiene Hospitalaria</a:t>
            </a:r>
          </a:p>
        </p:txBody>
      </p:sp>
      <p:pic>
        <p:nvPicPr>
          <p:cNvPr id="2" name="Diap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7527" y="6150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23" y="170253"/>
            <a:ext cx="4888043" cy="1325563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r>
              <a:rPr lang="es-AR" b="1" dirty="0">
                <a:solidFill>
                  <a:schemeClr val="bg1"/>
                </a:solidFill>
              </a:rPr>
              <a:t>Auditorías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623015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Diapo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362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8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6931" cy="6858000"/>
          </a:xfrm>
          <a:prstGeom prst="rect">
            <a:avLst/>
          </a:prstGeom>
        </p:spPr>
      </p:pic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653127"/>
              </p:ext>
            </p:extLst>
          </p:nvPr>
        </p:nvGraphicFramePr>
        <p:xfrm>
          <a:off x="119921" y="0"/>
          <a:ext cx="1207207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Diapo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8733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65" y="80313"/>
            <a:ext cx="10515600" cy="1325563"/>
          </a:xfrm>
        </p:spPr>
        <p:txBody>
          <a:bodyPr>
            <a:norm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Tipos de Auditorías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677514"/>
              </p:ext>
            </p:extLst>
          </p:nvPr>
        </p:nvGraphicFramePr>
        <p:xfrm>
          <a:off x="299803" y="1379095"/>
          <a:ext cx="11617377" cy="5291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Diapo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4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9B2C82-118B-4D3E-BF32-F0BD9B71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615"/>
            <a:ext cx="10515600" cy="909038"/>
          </a:xfrm>
        </p:spPr>
        <p:txBody>
          <a:bodyPr>
            <a:normAutofit/>
          </a:bodyPr>
          <a:lstStyle/>
          <a:p>
            <a:pPr algn="ctr"/>
            <a:r>
              <a:rPr lang="es-AR" sz="4000" b="1" dirty="0">
                <a:solidFill>
                  <a:schemeClr val="bg1"/>
                </a:solidFill>
              </a:rPr>
              <a:t>Frecuencia de Auditorías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9756747"/>
              </p:ext>
            </p:extLst>
          </p:nvPr>
        </p:nvGraphicFramePr>
        <p:xfrm>
          <a:off x="294807" y="1124263"/>
          <a:ext cx="11602386" cy="541245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773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1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26630">
                <a:tc>
                  <a:txBody>
                    <a:bodyPr/>
                    <a:lstStyle/>
                    <a:p>
                      <a:pPr algn="ctr"/>
                      <a:r>
                        <a:rPr lang="es-ES" sz="2800" b="1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Categoría del riesgo del área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28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Frecuencia de Auditoría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b="1" i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Aceptable Nivel de calidad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6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3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ALTO</a:t>
                      </a:r>
                    </a:p>
                  </a:txBody>
                  <a:tcPr>
                    <a:solidFill>
                      <a:srgbClr val="FF858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200" dirty="0"/>
                        <a:t>Durante un período de un mes, el 50% de las habitaciones en cada área de alto riesgo son auditadas al</a:t>
                      </a:r>
                      <a:r>
                        <a:rPr lang="es-ES" sz="2200" baseline="0" dirty="0"/>
                        <a:t> menos una vez</a:t>
                      </a:r>
                      <a:endParaRPr lang="es-ES" sz="2200" dirty="0"/>
                    </a:p>
                  </a:txBody>
                  <a:tcPr>
                    <a:solidFill>
                      <a:srgbClr val="FF8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dirty="0"/>
                        <a:t>90 %</a:t>
                      </a:r>
                    </a:p>
                  </a:txBody>
                  <a:tcPr>
                    <a:solidFill>
                      <a:srgbClr val="FF8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66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ES" sz="3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MODERADO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Durante un período de tres meses, el 50% de las habitaciones en cada área de riesgo moderado son auditadas al menos una vez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85%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6630">
                <a:tc>
                  <a:txBody>
                    <a:bodyPr/>
                    <a:lstStyle/>
                    <a:p>
                      <a:r>
                        <a:rPr lang="es-ES" sz="3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BAJO</a:t>
                      </a:r>
                    </a:p>
                  </a:txBody>
                  <a:tcPr>
                    <a:solidFill>
                      <a:srgbClr val="A7FF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Durante un período de 12 meses, el 100% de las habitaciones en cada área de bajo riesgo se auditan al menos una vez</a:t>
                      </a:r>
                    </a:p>
                  </a:txBody>
                  <a:tcPr>
                    <a:solidFill>
                      <a:srgbClr val="A7FF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85%</a:t>
                      </a:r>
                    </a:p>
                  </a:txBody>
                  <a:tcPr>
                    <a:solidFill>
                      <a:srgbClr val="A7F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Diapo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100" y="12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1" t="20078" r="32990" b="9033"/>
          <a:stretch/>
        </p:blipFill>
        <p:spPr bwMode="auto">
          <a:xfrm>
            <a:off x="4257208" y="903157"/>
            <a:ext cx="3357796" cy="5411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539645" y="329784"/>
            <a:ext cx="245838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Auditoría del Personal</a:t>
            </a:r>
          </a:p>
        </p:txBody>
      </p:sp>
      <p:sp>
        <p:nvSpPr>
          <p:cNvPr id="6" name="5 Llamada rectangular"/>
          <p:cNvSpPr/>
          <p:nvPr/>
        </p:nvSpPr>
        <p:spPr>
          <a:xfrm>
            <a:off x="7764905" y="564005"/>
            <a:ext cx="2653259" cy="1360358"/>
          </a:xfrm>
          <a:prstGeom prst="wedgeRectCallout">
            <a:avLst>
              <a:gd name="adj1" fmla="val -107273"/>
              <a:gd name="adj2" fmla="val 214566"/>
            </a:avLst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Cumplimiento de sus funciones</a:t>
            </a:r>
          </a:p>
        </p:txBody>
      </p:sp>
      <p:sp>
        <p:nvSpPr>
          <p:cNvPr id="8" name="7 Llamada rectangular"/>
          <p:cNvSpPr/>
          <p:nvPr/>
        </p:nvSpPr>
        <p:spPr>
          <a:xfrm>
            <a:off x="2221043" y="4586365"/>
            <a:ext cx="2653259" cy="1360358"/>
          </a:xfrm>
          <a:prstGeom prst="wedgeRectCallout">
            <a:avLst>
              <a:gd name="adj1" fmla="val 76908"/>
              <a:gd name="adj2" fmla="val -133643"/>
            </a:avLst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Porcentaje de Accidentes Biológicos</a:t>
            </a:r>
          </a:p>
        </p:txBody>
      </p:sp>
      <p:sp>
        <p:nvSpPr>
          <p:cNvPr id="9" name="8 Llamada rectangular"/>
          <p:cNvSpPr/>
          <p:nvPr/>
        </p:nvSpPr>
        <p:spPr>
          <a:xfrm>
            <a:off x="8269574" y="4205989"/>
            <a:ext cx="2653259" cy="1360358"/>
          </a:xfrm>
          <a:prstGeom prst="wedgeRectCallout">
            <a:avLst>
              <a:gd name="adj1" fmla="val -99929"/>
              <a:gd name="adj2" fmla="val 77927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Uso adecuado de los insumos</a:t>
            </a:r>
          </a:p>
        </p:txBody>
      </p:sp>
      <p:sp>
        <p:nvSpPr>
          <p:cNvPr id="10" name="9 Llamada rectangular"/>
          <p:cNvSpPr/>
          <p:nvPr/>
        </p:nvSpPr>
        <p:spPr>
          <a:xfrm>
            <a:off x="1236689" y="2415915"/>
            <a:ext cx="2653259" cy="1360358"/>
          </a:xfrm>
          <a:prstGeom prst="wedgeRectCallout">
            <a:avLst>
              <a:gd name="adj1" fmla="val 111935"/>
              <a:gd name="adj2" fmla="val -114910"/>
            </a:avLst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Comprensión de la tarea</a:t>
            </a:r>
          </a:p>
        </p:txBody>
      </p:sp>
      <p:pic>
        <p:nvPicPr>
          <p:cNvPr id="2" name="Diapo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84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430E6-4381-4CAA-A53D-A49B32BB0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" y="-62016"/>
            <a:ext cx="12192000" cy="692001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5" name="AutoShape 4" descr="28-02-2019 - Curso El futuro que viene. Aplicación de técnicas ..."/>
          <p:cNvSpPr>
            <a:spLocks noChangeAspect="1" noChangeArrowheads="1"/>
          </p:cNvSpPr>
          <p:nvPr/>
        </p:nvSpPr>
        <p:spPr bwMode="auto">
          <a:xfrm>
            <a:off x="155575" y="-822325"/>
            <a:ext cx="1409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28-02-2019 - Curso El futuro que viene. Aplicación de técnicas ..."/>
          <p:cNvSpPr>
            <a:spLocks noChangeAspect="1" noChangeArrowheads="1"/>
          </p:cNvSpPr>
          <p:nvPr/>
        </p:nvSpPr>
        <p:spPr bwMode="auto">
          <a:xfrm>
            <a:off x="307975" y="-669925"/>
            <a:ext cx="14097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8" descr="data:image/jpeg;base64,/9j/4AAQSkZJRgABAQAAAQABAAD/2wCEAAkGBxAQEg4QEA4QEA4TFxEXFw8QDQ8QEA0RIBciFhkRGB8YHighJCYlHhcWLTEiJSkrLi4uFyszODMtNygtLisBCgoKDg0OFRAPEDcdFRkrNys3NysuLTc3NzcrKzcrLS03NzcrKysrKzItLSsrLTc3LSs3Ky0tKystNy0rKysrK//AABEIAOsAwAMBIgACEQEDEQH/xAAcAAEAAgMBAQEAAAAAAAAAAAAABQYDBAcCAQj/xABDEAABAwIEAwYCBwYEBQUAAAABAAIDBBEFEiExBkFREyJhcYGRcqEHIzJSYrHBFBVCstHhM2NzgkOiw/DxFlOSs8L/xAAZAQEBAQEBAQAAAAAAAAAAAAAAAQIEAwX/xAAiEQEBAAIBAwQDAAAAAAAAAAAAAQIRMQMEIRJBUWETIoH/2gAMAwEAAhEDEQA/AO4oiICIiAiIgIiICIvhKD6ixGdo5+y+ftA8UGZFibM081kQfUREBERAREQEREBERAREQEREBERARFr1lQI2lx35DqUCoqAz4un9VovqC7c+nILQfUEkknXqvglQbwkXoPWmJF7EiDbD1kZMRt7LSD16EiCWilDvPosqh2SkG4UpDIHAEf8AgoMiIiAiIgIiICIiAiIgIiICIiAqxjVZmkLQe6zT/dz/AKeisj3gAk7C59lQDOXEuO5JPqSg3RKsjXrQa9ZmOQbzZF7Ei1GuXoPQbQkXoSLSMiCVBIiRbuGzWdl5H8x/ZQzJFswTWc09CEFlREQEUSeJKEP7I11L2t7dn+1RZ79LXvfwUqCg+oiICIiAiIgIiICIiDWxH/Cm+CT+UrncD7hXnDsUp6xsnYyB4F2uFiCL3ANjyNjY7Fc9oSRma77TC5pHRwNiPkrJtKkWFZ2Fa7CszFRmBX0uXgL48qK+PkWPtlhnkWmajVZtbk2mIpVusdooWkkupmjZmLG9SB7qxLNLczYKkfSBikj3wYXSyGOpqbl8g3p6YXzvvyJtYDx5K7PeGgkmwHNcvbNnxnEJ+kMMbOoZZrj7m6Mtmm+jfC2sDDC57+crpZM7j1sDl+S2sNgmwgta2WSfDXG2R5zvpidsvO3gNDsAHWzb8FWQ4EraxOSKRj4nWdG9pBHVpFj6oLFFI1wa5pDmuAIcDcOaRcEFZVSPo2xF9qqhmcXS0j7Nc77UkLu8x/sQT4utyCu6AiIgIiICIiAtPFaUzQzwh5YZGSMDxuwlpGb0utxEHOMPlnjro3sy9kIQ2ZpdbObnKB4g3NztbxWhjbuymkqBbsZH94AkiN53INtbkEnxKlK5nZzTN/EfDu629wVpySRV0tbhTw2KoY2KSnfsJAGAlttrA30HK5/hWp4v0l48PcEgcAQtphVbwmZ8RdBK0tkYcpadwR+nip6ORWxJdxtArxIV5EixSyKaWNKtmtdQUld3rXWxjVTYOPIX+SokteXFxzeQadh4nqvDqZzHl9DtO2y611PEjo8GKwwi8srW/hBzOPoNVZ8AxJr/AK7LaMfZLnWLnW102sAeu+nJcMGd2gG/TUldH4KcXUrWX1jc8G5sdXF1/n8lnpZ3LLz4jo73s+n0el6pfVlvz9LpX4tn/i06DYKk1Uzoq7M11hURBt7A6sdsL8znZ81YWxgA8z4be6isew90jGvYPrYnB7QNzpZzQepaT62XRY+PKlsId3j2ju7Y7u108eXyWKep72h0u6w8OS06aoEjQRvpceNgb+R8fXmpnDMM7ci5sRtcaHwUa34RWCS9njNPbQVNNI13RxjJcPXUey6eubyYc9uOYYAO5FT1Ly4G4NwWHTfQuZv1XSEQREQEREBERAREQU7jKmyyRSjZ4IPxDY+oPyVE49jfEaPEoDlqIHNGYc2HUA9QDcW/EV1Liynz07zzYWuHvY/IlVGTDY6yJtPK5zY5HMBc22ZtnAi19NwFeYnuln4dDi9NT1kdoqh7AQ8ai4JDondQHAi+4+Srs0U1M7JOwsPJ27H/AAnY/n1XSqCjZBHHFE3LGxoa1vQD/vdZKmnZI0skaHsO7XC4KS6NRzVs91jllutVtdCaqtpo8wEEjmWebuIFrkeF7geWq3DZWXZZpFV2HmZkjBoXNcLnkSDYqg4ZBHFI1lTsHWfG02e0DcA+C6bh+LQGupKItzulc7MGm3ZgMLhfzIGmml/C95xThLD6nWajie6wGYAsfYbC7SDp5ry6mPq/ju7XufwbmUusvhT8LhpY2tdTRRhpGkg7znDz3+aiMRhMM4fTysbI++eJzXuZY63IbewuSRe3OxsbK28QYTHSRxikpA1gzEmME3cbAZjudtyVBMgYyxJdndc5W6yvPMn+pIC1cZqPD8+Uyysu5fldcIwiMxRvkLZHuAJLDaO55Nsbm22+tvRShwuG1uyb+qgeEqlzCYn5srtW5rHK7mL+P6eKtS1uvHlSuIOE3tPbUIaJBf6l5ux/MgXOxPK4sbkEXINd/wDU+JxAxx4HOKvZru++C/3jZoNvUea6uo/FsWhpWGSZ+Vmuu9goslvHKA4Owioh7auxKVjq+YNDtQIqWEG7YWnYam5tztva5trSCLjUdb3BXL8W4qFU+7ou0o7DLHfvD/NIOhJBGlxl5XJ13uFp5+1y0ckjqSxu2UEsa47NaT3h4318ULLOXRUREQUPxLhj6qExxzyU8wIcyWKR7CHgGwdlNy03II9eSmEQcYw3jLEKCoMNa98rWHK+OSxcBp3mutc6ag3IN11ygrY542SxOzRuFwR+R6EKv8c8JMr48zbNq2A5JDpnH/tO8DyPI+ZvzzgziaXDZnU9Q1wizZXxO+1E4aZgOv5+1g7ciw087ZGtexwcxwBDgbhwWZBgrIe0ZJH95rm+VwQqFh5OUtOj2E+YIKvlZVMhaXyPDWDmT8h1K53Jikb55nsaWMc64DtyTufU3K1ErexXjuaEhjaVpcALyOkOVx52AGnuq3iHG+I1F2teyBn+S0h5Hm4kjzFltYvG14J+fRQ2GQ3a0nwU0Iabh+RzzURTOZMb5iXG0h6k73PPe6jaGrrZ5TAKlwcM2a5yloBsbkC/MK/9nZpXOqCfs8SJ5Oe5p8b/AN7LGU1Y6ujnbMtyXU8eFtwbh9kDu0c7tJvvEWDQd7DqepKulDidRHYMmcR91/fHz1HoVBXstmCoy7rcknDwyyuXm3yu+HY452kzAPxMvb1B1HoSo3iela0smiLG5+6S1g3BJJ6E68woiHEXaZbW673XmrqzIR0HIbX5lJyzW7A0QuZfM551zF2Zzbf3KvLDcA+SpnDjWufnk2b11ueV/AK0vxFg6nyC1nJOGY84tikNJE+ad4ZG3ck6k8gBzJXDeLeKpa+UusY4m/Yi3cwbXcNiSfa/Xa4/STC6p7JzXODGBwyg3DXH+K2xvoPQWsqZg3Dv25KgXii2jjPfnduGtHLz5cvHGtty2Xe9N3hbCZah3bOLmw9L3MpHe7OMOOnMWuQNedyOu8O0hjjBLQzNazB/C3z5k9f7Km8BdtVlzp4RD2bz2TWts2KKwBjHgbC5O5sulAK2aZ5fURFFEREBcw48wNlXO9x+qfGHEyNaA54AsxpPMGxPsunqKxrCW1DSNn2tf7zebT/3zQct+j/jCSjc2mq2vZC+xAcDmiB2eBvY9P136TV8QtA+qbmuNHOPdPQi249lyz6QMLsJ6pzHieN0UcbdQC293abG+bfw0WLhPHnOayGU6G2UuNspPIk7DzVn2LZidRJM68jy7w2a3yHJaghaN1NVGBzMjklfka1jXOtmu42F7C2mvmq7HI5/edoOg2Wt/CaYK0F2WONri5xADRcl3os1FDYBWvg3CwGPq3i7nB4Z/lxi4JHiSD6DxVdpgpKPb49CuUzzAVbj0l38nrrjh3T6ric8n1r3fjJ/5rry6t4dnZzfqdffGtCtcQNFMPFwCPBa76bMRfwXRHFSmILW26D8lk7QbKzcYYaAY6hre6O48AaWJ7rreBJHqFGUVPHcOyg+JF7LOPyVmo3mMAEFt+otdb7C9/2QXfCLqx0MudjTz5+fNQuIcTNjkfGxuYtJBcToXDcDyNwpct1ZGr+4JpPt5Wt/Ebn2C3oeGmN3eT4BgH9VonieQ7NYPQk/mvhx+Y7OA/2j+im6aWajpGRNysFvHmfNbCpb8ZnP/FNugawfMC61ziFQ8ta2WTM4gC0jxqTpsVFXxFjibYNBOYgAZju423KyICIiAiIg0qzDYZrdrEyS1vtNv79R4FQGN8AUVSXSBroJTrnidZpd1LTp7WVsRBVv3bPT0NRDNOJw1tmSZS1+T7rgSduWpVOqhljNunJdMxpt4J/gefYX/Rc+bHndAz70sLfQvAKsF8EHYUmTbs4SPUM1PyXP6cLoHEkmWmqD1bl9yG/qqFAEiMk5sx3kVw+Ud53mfzXcKsdwrjNTF3n+Z+RXj1bw+h2M36nX8Mfnhhd1Yz8gtkRqP4TOalg+BvyClJDbc++i6MbuODOftXQXMbI2zgC1w1BFwQRsqVWUJppcn/Ddqx3VvQ+I29lYqTGqZsURfUwtORtw6aMG9tdL3UNxJxFh747CshMjCC0B978iL+Rv6BZnKVnjxb9nilcdQGkgfj2b6E2BVEbUkm5NydydyTuVtYzibJGxsjdmb9okbHkLfP5KJBS8kSsdUtllUoIPWRsyip01CnOD6XtJXTH7MegPV5/oL+4VKFQf7LqvD9B2EEbD9u2Z3xnU+2g9EEmiIgIiICIiAiIg1cU/wZ/9OT+Urn1E36yBx2bLE4nkAHgn5XV9xs2p6j4H/kuU1vEDKeopoHMJbNpnB0YSbNuPE6IOhcbzWga37z2j0ALv0CqVOt7iavL6eiubkulB8bWt62IUZRyXQSBjuLKu13B8MsglJLfvMA7sp5X6ePXw3VmZsvLipZLy1hnljf1umuaFvZ9mCWDTVpykW29FB1uGPbqDnHUfa9R/S6sZK1ZwVrbKpupA85HZAD9+4bfx009V7ZwPGSXF+Rv4TnbbqOdvVdIwDCIKincJomuIe4B2z290bEa28NlqVnBDwHimqLB38MhIFjuDYG+nMAKyz3iWX2c+p4WxtyM+yL6nci/NZgVcoPo8lP26ljfhje/8yFvwfR/APtzyu+EMZ+YKyrn10uuow8FUTd2Pf8Urh/LZb0PDtGzaliPxNz/zXQc/4Kw7t6lhI+ri77jbS4PdHqdbdAV1VYoIGMFmMawdGtDR7BZUBERAREQEREBQnGOLGjoqupbbPGw5bi47QkNZcfE4KbVF+mZx/ddQBzfD6jOD+iDhdVxRXykmStqXk8jUSZfK17W8LIcVnqHtMgZL2QJsCWFo0F7jndwOiibLYwGS5qPFsnsMpH5IL1X8YPfDDTvozHJTuJfIyXO2QOYTex1B7u1zspDBMVD8pB0Nt9D7Ko1zrSz+LGH2Y9v/AOl84cqC14HLT8kHXIX3C+PkCw4cbtC16o2ez4pPUBrLfmUElFqvMsa9UoWZ7UFi4VZaE+L3fkB+imlHYFHlhj8bn3P9LKRQEREBERAREQEREBERAREQFSPpjbfC6nwdB/8AYB+qu6r/AB9E1+HYgHNDh2MpsRcZgMzT6EA+iD8vtGvsvOAHvSfDN/IpKvoxH+zuF/rI2v72wdcg2PTQH3Ubgf8AiEde0Hu1SWWeFs0ncRd9bJ/on5PIWPADeQ+aw1cuZ8p/ypP5yvXDzvrnA9VUdewg90LDXg9rGeX13vaNesGddoW7itPanhm6zSD0LAP+kUGakGi2CLrVojdoUrhcOeWMcgb+g1/OyC0QR5Wsb90AewssqIgIiICIiAiIgIiICIiAiL4Sg+qH4sp3S0VdGwFz3QThrQLlzshsB5lSxcvBmCD8qVVQZGwsIt2TXNv94F2Ye1yPZR2FG0x+I/ku6fSHwFHVB9TRhrKvUujuGsqevgHeOx59VxXCsKqXzTMjppnvjLs7WxPLoyBbUcjdSSew8NdfP/pv+byVYK2j7F+GSjaopmOJ6va90Z/5WsUTSYTUvZNKynldGxpa9zWEhjr6gje45225qwRl1X+642C7KWANJGt3l5e7XyLR6FUXbAnd0eSt/ENJlw5v3mdk634i4B385VYoafIyxaQbcwpvivFiaGEC15jCD4d3Ofm0INDCnXarPw1DrI/yaPXU/oqhhk4YwXVjwHFAzM17SGmxDrXsfHnbZBa0WJkrXAEEEHmDcFew5B6Recy+3QfUREBERAREQEREBeXL0vhCDUmcVF1kz+RU2+O61pKS6Dn2N1NS25bI+3QKqyYtPG5zsxu62Y2sXW2uedl1+fCmu3ao6XhiF27EHNaXiORxyMcWvdz2sTufNWnAMOZG24HfO7jqSTqST1U0eDqbfsW362sQfNbkWCNbo0Ef7iUGo+MEaqncV1r8pgbG5wjLHMLbWBA0HsSF0A4b5+5WM4W37g8so1QVTDCC1h6hu/K42U3Hay2P3EzcRgfDdtz6LIMMtsD/APIlB5oassJbfunl0KlI61R37ARrbXruV9/ZnoJZtWFmbUhQraZ62IoHoJhkl1kBWjDG5bTAUGW6+ryAvSAiIgIiICIiAiIg+WSy+og85UyhekQeSwLz2QWREHjswnZhe0QeOzCdk3ovaIPHZhfQwL0iD4Avq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AutoShape 10" descr="data:image/jpeg;base64,/9j/4AAQSkZJRgABAQAAAQABAAD/2wCEAAkGBxAQEg4QEA4QEA4TFxEXFw8QDQ8QEA0RIBciFhkRGB8YHighJCYlHhcWLTEiJSkrLi4uFyszODMtNygtLisBCgoKDg0OFRAPEDcdFRkrNys3NysuLTc3NzcrKzcrLS03NzcrKysrKzItLSsrLTc3LSs3Ky0tKystNy0rKysrK//AABEIAOsAwAMBIgACEQEDEQH/xAAcAAEAAgMBAQEAAAAAAAAAAAAABQYDBAcCAQj/xABDEAABAwIEAwYCBwYEBQUAAAABAAIDBBEFEiExBkFREyJhcYGRcqEHIzJSYrHBFBVCstHhM2NzgkOiw/DxFlOSs8L/xAAZAQEBAQEBAQAAAAAAAAAAAAAAAQIEAwX/xAAiEQEBAAIBAwQDAAAAAAAAAAAAAQIRMQMEIRJBUWETIoH/2gAMAwEAAhEDEQA/AO4oiICIiAiIgIiICIvhKD6ixGdo5+y+ftA8UGZFibM081kQfUREBERAREQEREBERAREQEREBERARFr1lQI2lx35DqUCoqAz4un9VovqC7c+nILQfUEkknXqvglQbwkXoPWmJF7EiDbD1kZMRt7LSD16EiCWilDvPosqh2SkG4UpDIHAEf8AgoMiIiAiIgIiICIiAiIgIiICIiAqxjVZmkLQe6zT/dz/AKeisj3gAk7C59lQDOXEuO5JPqSg3RKsjXrQa9ZmOQbzZF7Ei1GuXoPQbQkXoSLSMiCVBIiRbuGzWdl5H8x/ZQzJFswTWc09CEFlREQEUSeJKEP7I11L2t7dn+1RZ79LXvfwUqCg+oiICIiAiIgIiICIiDWxH/Cm+CT+UrncD7hXnDsUp6xsnYyB4F2uFiCL3ANjyNjY7Fc9oSRma77TC5pHRwNiPkrJtKkWFZ2Fa7CszFRmBX0uXgL48qK+PkWPtlhnkWmajVZtbk2mIpVusdooWkkupmjZmLG9SB7qxLNLczYKkfSBikj3wYXSyGOpqbl8g3p6YXzvvyJtYDx5K7PeGgkmwHNcvbNnxnEJ+kMMbOoZZrj7m6Mtmm+jfC2sDDC57+crpZM7j1sDl+S2sNgmwgta2WSfDXG2R5zvpidsvO3gNDsAHWzb8FWQ4EraxOSKRj4nWdG9pBHVpFj6oLFFI1wa5pDmuAIcDcOaRcEFZVSPo2xF9qqhmcXS0j7Nc77UkLu8x/sQT4utyCu6AiIgIiICIiAtPFaUzQzwh5YZGSMDxuwlpGb0utxEHOMPlnjro3sy9kIQ2ZpdbObnKB4g3NztbxWhjbuymkqBbsZH94AkiN53INtbkEnxKlK5nZzTN/EfDu629wVpySRV0tbhTw2KoY2KSnfsJAGAlttrA30HK5/hWp4v0l48PcEgcAQtphVbwmZ8RdBK0tkYcpadwR+nip6ORWxJdxtArxIV5EixSyKaWNKtmtdQUld3rXWxjVTYOPIX+SokteXFxzeQadh4nqvDqZzHl9DtO2y611PEjo8GKwwi8srW/hBzOPoNVZ8AxJr/AK7LaMfZLnWLnW102sAeu+nJcMGd2gG/TUldH4KcXUrWX1jc8G5sdXF1/n8lnpZ3LLz4jo73s+n0el6pfVlvz9LpX4tn/i06DYKk1Uzoq7M11hURBt7A6sdsL8znZ81YWxgA8z4be6isew90jGvYPrYnB7QNzpZzQepaT62XRY+PKlsId3j2ju7Y7u108eXyWKep72h0u6w8OS06aoEjQRvpceNgb+R8fXmpnDMM7ci5sRtcaHwUa34RWCS9njNPbQVNNI13RxjJcPXUey6eubyYc9uOYYAO5FT1Ly4G4NwWHTfQuZv1XSEQREQEREBERAREQU7jKmyyRSjZ4IPxDY+oPyVE49jfEaPEoDlqIHNGYc2HUA9QDcW/EV1Liynz07zzYWuHvY/IlVGTDY6yJtPK5zY5HMBc22ZtnAi19NwFeYnuln4dDi9NT1kdoqh7AQ8ai4JDondQHAi+4+Srs0U1M7JOwsPJ27H/AAnY/n1XSqCjZBHHFE3LGxoa1vQD/vdZKmnZI0skaHsO7XC4KS6NRzVs91jllutVtdCaqtpo8wEEjmWebuIFrkeF7geWq3DZWXZZpFV2HmZkjBoXNcLnkSDYqg4ZBHFI1lTsHWfG02e0DcA+C6bh+LQGupKItzulc7MGm3ZgMLhfzIGmml/C95xThLD6nWajie6wGYAsfYbC7SDp5ry6mPq/ju7XufwbmUusvhT8LhpY2tdTRRhpGkg7znDz3+aiMRhMM4fTysbI++eJzXuZY63IbewuSRe3OxsbK28QYTHSRxikpA1gzEmME3cbAZjudtyVBMgYyxJdndc5W6yvPMn+pIC1cZqPD8+Uyysu5fldcIwiMxRvkLZHuAJLDaO55Nsbm22+tvRShwuG1uyb+qgeEqlzCYn5srtW5rHK7mL+P6eKtS1uvHlSuIOE3tPbUIaJBf6l5ux/MgXOxPK4sbkEXINd/wDU+JxAxx4HOKvZru++C/3jZoNvUea6uo/FsWhpWGSZ+Vmuu9goslvHKA4Owioh7auxKVjq+YNDtQIqWEG7YWnYam5tztva5trSCLjUdb3BXL8W4qFU+7ou0o7DLHfvD/NIOhJBGlxl5XJ13uFp5+1y0ckjqSxu2UEsa47NaT3h4318ULLOXRUREQUPxLhj6qExxzyU8wIcyWKR7CHgGwdlNy03II9eSmEQcYw3jLEKCoMNa98rWHK+OSxcBp3mutc6ag3IN11ygrY542SxOzRuFwR+R6EKv8c8JMr48zbNq2A5JDpnH/tO8DyPI+ZvzzgziaXDZnU9Q1wizZXxO+1E4aZgOv5+1g7ciw087ZGtexwcxwBDgbhwWZBgrIe0ZJH95rm+VwQqFh5OUtOj2E+YIKvlZVMhaXyPDWDmT8h1K53Jikb55nsaWMc64DtyTufU3K1ErexXjuaEhjaVpcALyOkOVx52AGnuq3iHG+I1F2teyBn+S0h5Hm4kjzFltYvG14J+fRQ2GQ3a0nwU0Iabh+RzzURTOZMb5iXG0h6k73PPe6jaGrrZ5TAKlwcM2a5yloBsbkC/MK/9nZpXOqCfs8SJ5Oe5p8b/AN7LGU1Y6ujnbMtyXU8eFtwbh9kDu0c7tJvvEWDQd7DqepKulDidRHYMmcR91/fHz1HoVBXstmCoy7rcknDwyyuXm3yu+HY452kzAPxMvb1B1HoSo3iela0smiLG5+6S1g3BJJ6E68woiHEXaZbW673XmrqzIR0HIbX5lJyzW7A0QuZfM551zF2Zzbf3KvLDcA+SpnDjWufnk2b11ueV/AK0vxFg6nyC1nJOGY84tikNJE+ad4ZG3ck6k8gBzJXDeLeKpa+UusY4m/Yi3cwbXcNiSfa/Xa4/STC6p7JzXODGBwyg3DXH+K2xvoPQWsqZg3Dv25KgXii2jjPfnduGtHLz5cvHGtty2Xe9N3hbCZah3bOLmw9L3MpHe7OMOOnMWuQNedyOu8O0hjjBLQzNazB/C3z5k9f7Km8BdtVlzp4RD2bz2TWts2KKwBjHgbC5O5sulAK2aZ5fURFFEREBcw48wNlXO9x+qfGHEyNaA54AsxpPMGxPsunqKxrCW1DSNn2tf7zebT/3zQct+j/jCSjc2mq2vZC+xAcDmiB2eBvY9P136TV8QtA+qbmuNHOPdPQi249lyz6QMLsJ6pzHieN0UcbdQC293abG+bfw0WLhPHnOayGU6G2UuNspPIk7DzVn2LZidRJM68jy7w2a3yHJaghaN1NVGBzMjklfka1jXOtmu42F7C2mvmq7HI5/edoOg2Wt/CaYK0F2WONri5xADRcl3os1FDYBWvg3CwGPq3i7nB4Z/lxi4JHiSD6DxVdpgpKPb49CuUzzAVbj0l38nrrjh3T6ric8n1r3fjJ/5rry6t4dnZzfqdffGtCtcQNFMPFwCPBa76bMRfwXRHFSmILW26D8lk7QbKzcYYaAY6hre6O48AaWJ7rreBJHqFGUVPHcOyg+JF7LOPyVmo3mMAEFt+otdb7C9/2QXfCLqx0MudjTz5+fNQuIcTNjkfGxuYtJBcToXDcDyNwpct1ZGr+4JpPt5Wt/Ebn2C3oeGmN3eT4BgH9VonieQ7NYPQk/mvhx+Y7OA/2j+im6aWajpGRNysFvHmfNbCpb8ZnP/FNugawfMC61ziFQ8ta2WTM4gC0jxqTpsVFXxFjibYNBOYgAZju423KyICIiAiIg0qzDYZrdrEyS1vtNv79R4FQGN8AUVSXSBroJTrnidZpd1LTp7WVsRBVv3bPT0NRDNOJw1tmSZS1+T7rgSduWpVOqhljNunJdMxpt4J/gefYX/Rc+bHndAz70sLfQvAKsF8EHYUmTbs4SPUM1PyXP6cLoHEkmWmqD1bl9yG/qqFAEiMk5sx3kVw+Ud53mfzXcKsdwrjNTF3n+Z+RXj1bw+h2M36nX8Mfnhhd1Yz8gtkRqP4TOalg+BvyClJDbc++i6MbuODOftXQXMbI2zgC1w1BFwQRsqVWUJppcn/Ddqx3VvQ+I29lYqTGqZsURfUwtORtw6aMG9tdL3UNxJxFh747CshMjCC0B978iL+Rv6BZnKVnjxb9nilcdQGkgfj2b6E2BVEbUkm5NydydyTuVtYzibJGxsjdmb9okbHkLfP5KJBS8kSsdUtllUoIPWRsyip01CnOD6XtJXTH7MegPV5/oL+4VKFQf7LqvD9B2EEbD9u2Z3xnU+2g9EEmiIgIiICIiAiIg1cU/wZ/9OT+Urn1E36yBx2bLE4nkAHgn5XV9xs2p6j4H/kuU1vEDKeopoHMJbNpnB0YSbNuPE6IOhcbzWga37z2j0ALv0CqVOt7iavL6eiubkulB8bWt62IUZRyXQSBjuLKu13B8MsglJLfvMA7sp5X6ePXw3VmZsvLipZLy1hnljf1umuaFvZ9mCWDTVpykW29FB1uGPbqDnHUfa9R/S6sZK1ZwVrbKpupA85HZAD9+4bfx009V7ZwPGSXF+Rv4TnbbqOdvVdIwDCIKincJomuIe4B2z290bEa28NlqVnBDwHimqLB38MhIFjuDYG+nMAKyz3iWX2c+p4WxtyM+yL6nci/NZgVcoPo8lP26ljfhje/8yFvwfR/APtzyu+EMZ+YKyrn10uuow8FUTd2Pf8Urh/LZb0PDtGzaliPxNz/zXQc/4Kw7t6lhI+ri77jbS4PdHqdbdAV1VYoIGMFmMawdGtDR7BZUBERAREQEREBQnGOLGjoqupbbPGw5bi47QkNZcfE4KbVF+mZx/ddQBzfD6jOD+iDhdVxRXykmStqXk8jUSZfK17W8LIcVnqHtMgZL2QJsCWFo0F7jndwOiibLYwGS5qPFsnsMpH5IL1X8YPfDDTvozHJTuJfIyXO2QOYTex1B7u1zspDBMVD8pB0Nt9D7Ko1zrSz+LGH2Y9v/AOl84cqC14HLT8kHXIX3C+PkCw4cbtC16o2ez4pPUBrLfmUElFqvMsa9UoWZ7UFi4VZaE+L3fkB+imlHYFHlhj8bn3P9LKRQEREBERAREQEREBERAREQFSPpjbfC6nwdB/8AYB+qu6r/AB9E1+HYgHNDh2MpsRcZgMzT6EA+iD8vtGvsvOAHvSfDN/IpKvoxH+zuF/rI2v72wdcg2PTQH3Ubgf8AiEde0Hu1SWWeFs0ncRd9bJ/on5PIWPADeQ+aw1cuZ8p/ypP5yvXDzvrnA9VUdewg90LDXg9rGeX13vaNesGddoW7itPanhm6zSD0LAP+kUGakGi2CLrVojdoUrhcOeWMcgb+g1/OyC0QR5Wsb90AewssqIgIiICIiAiIgIiICIiAiL4Sg+qH4sp3S0VdGwFz3QThrQLlzshsB5lSxcvBmCD8qVVQZGwsIt2TXNv94F2Ye1yPZR2FG0x+I/ku6fSHwFHVB9TRhrKvUujuGsqevgHeOx59VxXCsKqXzTMjppnvjLs7WxPLoyBbUcjdSSew8NdfP/pv+byVYK2j7F+GSjaopmOJ6va90Z/5WsUTSYTUvZNKynldGxpa9zWEhjr6gje45225qwRl1X+642C7KWANJGt3l5e7XyLR6FUXbAnd0eSt/ENJlw5v3mdk634i4B385VYoafIyxaQbcwpvivFiaGEC15jCD4d3Ofm0INDCnXarPw1DrI/yaPXU/oqhhk4YwXVjwHFAzM17SGmxDrXsfHnbZBa0WJkrXAEEEHmDcFew5B6Recy+3QfUREBERAREQEREBeXL0vhCDUmcVF1kz+RU2+O61pKS6Dn2N1NS25bI+3QKqyYtPG5zsxu62Y2sXW2uedl1+fCmu3ao6XhiF27EHNaXiORxyMcWvdz2sTufNWnAMOZG24HfO7jqSTqST1U0eDqbfsW362sQfNbkWCNbo0Ef7iUGo+MEaqncV1r8pgbG5wjLHMLbWBA0HsSF0A4b5+5WM4W37g8so1QVTDCC1h6hu/K42U3Hay2P3EzcRgfDdtz6LIMMtsD/APIlB5oassJbfunl0KlI61R37ARrbXruV9/ZnoJZtWFmbUhQraZ62IoHoJhkl1kBWjDG5bTAUGW6+ryAvSAiIgIiICIiAiIg+WSy+og85UyhekQeSwLz2QWREHjswnZhe0QeOzCdk3ovaIPHZhfQwL0iD4AvqIgIiICIi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7" t="37295" r="41342" b="33402"/>
          <a:stretch/>
        </p:blipFill>
        <p:spPr bwMode="auto">
          <a:xfrm>
            <a:off x="4521682" y="1528998"/>
            <a:ext cx="2748547" cy="34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155575" y="190408"/>
            <a:ext cx="2687559" cy="103637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Perfil de un auditor</a:t>
            </a:r>
          </a:p>
        </p:txBody>
      </p:sp>
      <p:sp>
        <p:nvSpPr>
          <p:cNvPr id="10" name="9 Llamada con línea 3 (borde y barra de énfasis)"/>
          <p:cNvSpPr/>
          <p:nvPr/>
        </p:nvSpPr>
        <p:spPr>
          <a:xfrm>
            <a:off x="4854138" y="7937"/>
            <a:ext cx="2083633" cy="1401320"/>
          </a:xfrm>
          <a:prstGeom prst="accentBorderCallout3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Planificación y gestión del tiempo</a:t>
            </a:r>
          </a:p>
        </p:txBody>
      </p:sp>
      <p:sp>
        <p:nvSpPr>
          <p:cNvPr id="13" name="12 Llamada con línea 3 (borde y barra de énfasis)"/>
          <p:cNvSpPr/>
          <p:nvPr/>
        </p:nvSpPr>
        <p:spPr>
          <a:xfrm>
            <a:off x="2106117" y="4436191"/>
            <a:ext cx="2083633" cy="1401320"/>
          </a:xfrm>
          <a:prstGeom prst="accentBorderCallout3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lt1"/>
                </a:solidFill>
              </a:rPr>
              <a:t>Capacidad para gestionar el conflicto</a:t>
            </a:r>
          </a:p>
        </p:txBody>
      </p:sp>
      <p:sp>
        <p:nvSpPr>
          <p:cNvPr id="14" name="13 Llamada con línea 3 (borde y barra de énfasis)"/>
          <p:cNvSpPr/>
          <p:nvPr/>
        </p:nvSpPr>
        <p:spPr>
          <a:xfrm>
            <a:off x="5054181" y="5126636"/>
            <a:ext cx="2083633" cy="1401320"/>
          </a:xfrm>
          <a:prstGeom prst="accentBorderCallout3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Conocimiento de procesos y Protocolos Institucional</a:t>
            </a:r>
          </a:p>
        </p:txBody>
      </p:sp>
      <p:sp>
        <p:nvSpPr>
          <p:cNvPr id="15" name="14 Llamada con línea 3 (borde y barra de énfasis)"/>
          <p:cNvSpPr/>
          <p:nvPr/>
        </p:nvSpPr>
        <p:spPr>
          <a:xfrm>
            <a:off x="7897319" y="1349115"/>
            <a:ext cx="2083633" cy="1401320"/>
          </a:xfrm>
          <a:prstGeom prst="accentBorderCallout3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Conocimientos acordes del tema a auditar</a:t>
            </a:r>
          </a:p>
        </p:txBody>
      </p:sp>
      <p:sp>
        <p:nvSpPr>
          <p:cNvPr id="16" name="15 Llamada con línea 3 (borde y barra de énfasis)"/>
          <p:cNvSpPr/>
          <p:nvPr/>
        </p:nvSpPr>
        <p:spPr>
          <a:xfrm>
            <a:off x="7842356" y="4068672"/>
            <a:ext cx="2083633" cy="1401320"/>
          </a:xfrm>
          <a:prstGeom prst="accentBorderCallout3">
            <a:avLst/>
          </a:prstGeom>
          <a:effectLst>
            <a:innerShdw blurRad="114300">
              <a:prstClr val="black"/>
            </a:inn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Habilidades para comunica</a:t>
            </a:r>
            <a:r>
              <a:rPr lang="es-ES" dirty="0"/>
              <a:t>r </a:t>
            </a:r>
          </a:p>
        </p:txBody>
      </p:sp>
      <p:sp>
        <p:nvSpPr>
          <p:cNvPr id="17" name="16 Llamada con línea 3 (borde y barra de énfasis)"/>
          <p:cNvSpPr/>
          <p:nvPr/>
        </p:nvSpPr>
        <p:spPr>
          <a:xfrm>
            <a:off x="2123606" y="2205155"/>
            <a:ext cx="2083633" cy="1401320"/>
          </a:xfrm>
          <a:prstGeom prst="accentBorderCallout3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lt1"/>
                </a:solidFill>
              </a:rPr>
              <a:t>Habilidades y Competencias en Control de Infecciones</a:t>
            </a:r>
          </a:p>
        </p:txBody>
      </p:sp>
      <p:pic>
        <p:nvPicPr>
          <p:cNvPr id="2" name="Diapo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575" y="6099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7682</TotalTime>
  <Words>577</Words>
  <Application>Microsoft Office PowerPoint</Application>
  <PresentationFormat>Widescreen</PresentationFormat>
  <Paragraphs>84</Paragraphs>
  <Slides>17</Slides>
  <Notes>0</Notes>
  <HiddenSlides>0</HiddenSlides>
  <MMClips>17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Arabic Typesetting</vt:lpstr>
      <vt:lpstr>Arial</vt:lpstr>
      <vt:lpstr>Calibri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Auditorías</vt:lpstr>
      <vt:lpstr>Apresentação do PowerPoint</vt:lpstr>
      <vt:lpstr>Tipos de Auditorías</vt:lpstr>
      <vt:lpstr>Frecuencia de Auditorías</vt:lpstr>
      <vt:lpstr>Apresentação do PowerPoint</vt:lpstr>
      <vt:lpstr>Apresentação do PowerPoint</vt:lpstr>
      <vt:lpstr>Requisitos para el Feedback de Auditorías </vt:lpstr>
      <vt:lpstr>Algunas recomendaciones para la práctica cotidiana </vt:lpstr>
      <vt:lpstr>¿Evaluar la higiene hospitalaria requiere una mirada entrenada?</vt:lpstr>
      <vt:lpstr>¿Todas las instalaciones para higiene hospitalaria funcionan bien? </vt:lpstr>
      <vt:lpstr>¿Puedo confiar en la concentración del desinfectante? </vt:lpstr>
      <vt:lpstr>¿Se pueden aplicar métodos ‘mágicos’ en  higiene hospitalaria?  </vt:lpstr>
      <vt:lpstr>Bibliografía</vt:lpstr>
      <vt:lpstr>AGRADEZCO TU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Griselda Almada</dc:creator>
  <cp:lastModifiedBy>Helio S. lima</cp:lastModifiedBy>
  <cp:revision>48</cp:revision>
  <dcterms:created xsi:type="dcterms:W3CDTF">2020-07-28T21:16:58Z</dcterms:created>
  <dcterms:modified xsi:type="dcterms:W3CDTF">2020-10-08T16:40:13Z</dcterms:modified>
</cp:coreProperties>
</file>